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9" r:id="rId3"/>
    <p:sldId id="260" r:id="rId4"/>
    <p:sldId id="269" r:id="rId5"/>
    <p:sldId id="261" r:id="rId6"/>
    <p:sldId id="270" r:id="rId7"/>
    <p:sldId id="262" r:id="rId8"/>
    <p:sldId id="263" r:id="rId9"/>
    <p:sldId id="265" r:id="rId10"/>
    <p:sldId id="287" r:id="rId11"/>
    <p:sldId id="264" r:id="rId12"/>
    <p:sldId id="271" r:id="rId13"/>
    <p:sldId id="272" r:id="rId14"/>
    <p:sldId id="273" r:id="rId15"/>
    <p:sldId id="274" r:id="rId16"/>
    <p:sldId id="278" r:id="rId17"/>
    <p:sldId id="275" r:id="rId18"/>
    <p:sldId id="276" r:id="rId19"/>
    <p:sldId id="277" r:id="rId20"/>
    <p:sldId id="279" r:id="rId21"/>
    <p:sldId id="280" r:id="rId22"/>
    <p:sldId id="281" r:id="rId23"/>
    <p:sldId id="267" r:id="rId24"/>
    <p:sldId id="284" r:id="rId25"/>
    <p:sldId id="268" r:id="rId26"/>
    <p:sldId id="289" r:id="rId27"/>
    <p:sldId id="285" r:id="rId28"/>
    <p:sldId id="282" r:id="rId29"/>
    <p:sldId id="283" r:id="rId30"/>
    <p:sldId id="288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lma Annan-Bonny" userId="c52a5d55c9020026" providerId="LiveId" clId="{9CB92F2E-2EBF-4E47-BE3A-7DBA620771C4}"/>
    <pc:docChg chg="modSld sldOrd">
      <pc:chgData name="Thelma Annan-Bonny" userId="c52a5d55c9020026" providerId="LiveId" clId="{9CB92F2E-2EBF-4E47-BE3A-7DBA620771C4}" dt="2023-07-12T13:26:53.314" v="37"/>
      <pc:docMkLst>
        <pc:docMk/>
      </pc:docMkLst>
      <pc:sldChg chg="modSp mod">
        <pc:chgData name="Thelma Annan-Bonny" userId="c52a5d55c9020026" providerId="LiveId" clId="{9CB92F2E-2EBF-4E47-BE3A-7DBA620771C4}" dt="2023-07-12T13:10:14.718" v="33" actId="2710"/>
        <pc:sldMkLst>
          <pc:docMk/>
          <pc:sldMk cId="772992914" sldId="260"/>
        </pc:sldMkLst>
        <pc:spChg chg="mod">
          <ac:chgData name="Thelma Annan-Bonny" userId="c52a5d55c9020026" providerId="LiveId" clId="{9CB92F2E-2EBF-4E47-BE3A-7DBA620771C4}" dt="2023-07-12T13:10:14.718" v="33" actId="2710"/>
          <ac:spMkLst>
            <pc:docMk/>
            <pc:sldMk cId="772992914" sldId="260"/>
            <ac:spMk id="4" creationId="{2D257472-6A1B-EFF6-D309-59AAC0F7A6FB}"/>
          </ac:spMkLst>
        </pc:spChg>
      </pc:sldChg>
      <pc:sldChg chg="modSp mod">
        <pc:chgData name="Thelma Annan-Bonny" userId="c52a5d55c9020026" providerId="LiveId" clId="{9CB92F2E-2EBF-4E47-BE3A-7DBA620771C4}" dt="2023-07-12T13:14:04.626" v="35" actId="20577"/>
        <pc:sldMkLst>
          <pc:docMk/>
          <pc:sldMk cId="601910873" sldId="262"/>
        </pc:sldMkLst>
        <pc:spChg chg="mod">
          <ac:chgData name="Thelma Annan-Bonny" userId="c52a5d55c9020026" providerId="LiveId" clId="{9CB92F2E-2EBF-4E47-BE3A-7DBA620771C4}" dt="2023-07-12T13:14:04.626" v="35" actId="20577"/>
          <ac:spMkLst>
            <pc:docMk/>
            <pc:sldMk cId="601910873" sldId="262"/>
            <ac:spMk id="2" creationId="{704EBF26-079B-4E02-4C7F-A7D611CC7718}"/>
          </ac:spMkLst>
        </pc:spChg>
      </pc:sldChg>
      <pc:sldChg chg="ord">
        <pc:chgData name="Thelma Annan-Bonny" userId="c52a5d55c9020026" providerId="LiveId" clId="{9CB92F2E-2EBF-4E47-BE3A-7DBA620771C4}" dt="2023-07-12T13:26:53.314" v="37"/>
        <pc:sldMkLst>
          <pc:docMk/>
          <pc:sldMk cId="1888393798" sldId="268"/>
        </pc:sldMkLst>
      </pc:sldChg>
    </pc:docChg>
  </pc:docChgLst>
  <pc:docChgLst>
    <pc:chgData name="Thelma Annan-Bonny" userId="c52a5d55c9020026" providerId="LiveId" clId="{B3E26243-C3DC-4731-A3CB-4C48798E491A}"/>
    <pc:docChg chg="custSel modSld">
      <pc:chgData name="Thelma Annan-Bonny" userId="c52a5d55c9020026" providerId="LiveId" clId="{B3E26243-C3DC-4731-A3CB-4C48798E491A}" dt="2023-07-18T17:50:46.770" v="277" actId="255"/>
      <pc:docMkLst>
        <pc:docMk/>
      </pc:docMkLst>
      <pc:sldChg chg="modSp mod">
        <pc:chgData name="Thelma Annan-Bonny" userId="c52a5d55c9020026" providerId="LiveId" clId="{B3E26243-C3DC-4731-A3CB-4C48798E491A}" dt="2023-07-18T17:18:55.651" v="41" actId="20577"/>
        <pc:sldMkLst>
          <pc:docMk/>
          <pc:sldMk cId="69129421" sldId="257"/>
        </pc:sldMkLst>
        <pc:spChg chg="mod">
          <ac:chgData name="Thelma Annan-Bonny" userId="c52a5d55c9020026" providerId="LiveId" clId="{B3E26243-C3DC-4731-A3CB-4C48798E491A}" dt="2023-07-18T17:18:55.651" v="41" actId="20577"/>
          <ac:spMkLst>
            <pc:docMk/>
            <pc:sldMk cId="69129421" sldId="257"/>
            <ac:spMk id="23" creationId="{BAA78354-5AB8-EAD8-C6AA-829D41EE38AA}"/>
          </ac:spMkLst>
        </pc:spChg>
      </pc:sldChg>
      <pc:sldChg chg="modSp mod">
        <pc:chgData name="Thelma Annan-Bonny" userId="c52a5d55c9020026" providerId="LiveId" clId="{B3E26243-C3DC-4731-A3CB-4C48798E491A}" dt="2023-07-18T17:16:27.701" v="32" actId="122"/>
        <pc:sldMkLst>
          <pc:docMk/>
          <pc:sldMk cId="601910873" sldId="262"/>
        </pc:sldMkLst>
        <pc:spChg chg="mod">
          <ac:chgData name="Thelma Annan-Bonny" userId="c52a5d55c9020026" providerId="LiveId" clId="{B3E26243-C3DC-4731-A3CB-4C48798E491A}" dt="2023-07-18T17:16:27.701" v="32" actId="122"/>
          <ac:spMkLst>
            <pc:docMk/>
            <pc:sldMk cId="601910873" sldId="262"/>
            <ac:spMk id="11" creationId="{CA4D7573-6DF7-AECC-D1F1-036201D81A66}"/>
          </ac:spMkLst>
        </pc:spChg>
      </pc:sldChg>
      <pc:sldChg chg="modSp mod">
        <pc:chgData name="Thelma Annan-Bonny" userId="c52a5d55c9020026" providerId="LiveId" clId="{B3E26243-C3DC-4731-A3CB-4C48798E491A}" dt="2023-07-18T17:29:39.532" v="212" actId="313"/>
        <pc:sldMkLst>
          <pc:docMk/>
          <pc:sldMk cId="1888393798" sldId="268"/>
        </pc:sldMkLst>
        <pc:spChg chg="mod">
          <ac:chgData name="Thelma Annan-Bonny" userId="c52a5d55c9020026" providerId="LiveId" clId="{B3E26243-C3DC-4731-A3CB-4C48798E491A}" dt="2023-07-18T17:29:39.532" v="212" actId="313"/>
          <ac:spMkLst>
            <pc:docMk/>
            <pc:sldMk cId="1888393798" sldId="268"/>
            <ac:spMk id="2" creationId="{909D5EBC-D8F7-B8AA-C21E-5805C7F1F47B}"/>
          </ac:spMkLst>
        </pc:spChg>
      </pc:sldChg>
      <pc:sldChg chg="modSp mod">
        <pc:chgData name="Thelma Annan-Bonny" userId="c52a5d55c9020026" providerId="LiveId" clId="{B3E26243-C3DC-4731-A3CB-4C48798E491A}" dt="2023-07-18T17:48:55.522" v="216" actId="20577"/>
        <pc:sldMkLst>
          <pc:docMk/>
          <pc:sldMk cId="3662108391" sldId="272"/>
        </pc:sldMkLst>
        <pc:spChg chg="mod">
          <ac:chgData name="Thelma Annan-Bonny" userId="c52a5d55c9020026" providerId="LiveId" clId="{B3E26243-C3DC-4731-A3CB-4C48798E491A}" dt="2023-07-18T17:48:55.522" v="216" actId="20577"/>
          <ac:spMkLst>
            <pc:docMk/>
            <pc:sldMk cId="3662108391" sldId="272"/>
            <ac:spMk id="3" creationId="{1F646B60-B5EC-F40F-CE53-6DF6C450496D}"/>
          </ac:spMkLst>
        </pc:spChg>
      </pc:sldChg>
      <pc:sldChg chg="addSp delSp modSp mod">
        <pc:chgData name="Thelma Annan-Bonny" userId="c52a5d55c9020026" providerId="LiveId" clId="{B3E26243-C3DC-4731-A3CB-4C48798E491A}" dt="2023-07-18T17:50:46.770" v="277" actId="255"/>
        <pc:sldMkLst>
          <pc:docMk/>
          <pc:sldMk cId="152503068" sldId="275"/>
        </pc:sldMkLst>
        <pc:spChg chg="mod">
          <ac:chgData name="Thelma Annan-Bonny" userId="c52a5d55c9020026" providerId="LiveId" clId="{B3E26243-C3DC-4731-A3CB-4C48798E491A}" dt="2023-07-18T17:50:46.770" v="277" actId="255"/>
          <ac:spMkLst>
            <pc:docMk/>
            <pc:sldMk cId="152503068" sldId="275"/>
            <ac:spMk id="2" creationId="{C6E0A931-1346-AAA9-B04A-C6AF774F03A1}"/>
          </ac:spMkLst>
        </pc:spChg>
        <pc:spChg chg="add del mod">
          <ac:chgData name="Thelma Annan-Bonny" userId="c52a5d55c9020026" providerId="LiveId" clId="{B3E26243-C3DC-4731-A3CB-4C48798E491A}" dt="2023-07-18T17:50:07.888" v="268"/>
          <ac:spMkLst>
            <pc:docMk/>
            <pc:sldMk cId="152503068" sldId="275"/>
            <ac:spMk id="4" creationId="{C3F57AB9-6655-2335-4E2C-E3D618651F26}"/>
          </ac:spMkLst>
        </pc:spChg>
        <pc:spChg chg="add mod">
          <ac:chgData name="Thelma Annan-Bonny" userId="c52a5d55c9020026" providerId="LiveId" clId="{B3E26243-C3DC-4731-A3CB-4C48798E491A}" dt="2023-07-18T17:50:17.473" v="271" actId="14100"/>
          <ac:spMkLst>
            <pc:docMk/>
            <pc:sldMk cId="152503068" sldId="275"/>
            <ac:spMk id="7" creationId="{2DE8E436-978E-21B1-FEC3-E1F789CD69F8}"/>
          </ac:spMkLst>
        </pc:spChg>
      </pc:sldChg>
      <pc:sldChg chg="modSp mod">
        <pc:chgData name="Thelma Annan-Bonny" userId="c52a5d55c9020026" providerId="LiveId" clId="{B3E26243-C3DC-4731-A3CB-4C48798E491A}" dt="2023-07-18T17:29:07.050" v="211" actId="113"/>
        <pc:sldMkLst>
          <pc:docMk/>
          <pc:sldMk cId="2481218111" sldId="282"/>
        </pc:sldMkLst>
        <pc:spChg chg="mod">
          <ac:chgData name="Thelma Annan-Bonny" userId="c52a5d55c9020026" providerId="LiveId" clId="{B3E26243-C3DC-4731-A3CB-4C48798E491A}" dt="2023-07-18T17:29:07.050" v="211" actId="113"/>
          <ac:spMkLst>
            <pc:docMk/>
            <pc:sldMk cId="2481218111" sldId="282"/>
            <ac:spMk id="2" creationId="{1D96B13E-D1C2-FA06-D718-012CD590F83E}"/>
          </ac:spMkLst>
        </pc:spChg>
      </pc:sldChg>
      <pc:sldChg chg="modSp mod">
        <pc:chgData name="Thelma Annan-Bonny" userId="c52a5d55c9020026" providerId="LiveId" clId="{B3E26243-C3DC-4731-A3CB-4C48798E491A}" dt="2023-07-18T17:28:52.390" v="210" actId="113"/>
        <pc:sldMkLst>
          <pc:docMk/>
          <pc:sldMk cId="4260403093" sldId="283"/>
        </pc:sldMkLst>
        <pc:spChg chg="mod">
          <ac:chgData name="Thelma Annan-Bonny" userId="c52a5d55c9020026" providerId="LiveId" clId="{B3E26243-C3DC-4731-A3CB-4C48798E491A}" dt="2023-07-18T17:28:52.390" v="210" actId="113"/>
          <ac:spMkLst>
            <pc:docMk/>
            <pc:sldMk cId="4260403093" sldId="283"/>
            <ac:spMk id="2" creationId="{44ECB54B-2DF2-A545-369A-3FF950172397}"/>
          </ac:spMkLst>
        </pc:spChg>
      </pc:sldChg>
      <pc:sldChg chg="modSp mod">
        <pc:chgData name="Thelma Annan-Bonny" userId="c52a5d55c9020026" providerId="LiveId" clId="{B3E26243-C3DC-4731-A3CB-4C48798E491A}" dt="2023-07-18T17:30:36.556" v="215" actId="113"/>
        <pc:sldMkLst>
          <pc:docMk/>
          <pc:sldMk cId="2984697130" sldId="284"/>
        </pc:sldMkLst>
        <pc:spChg chg="mod">
          <ac:chgData name="Thelma Annan-Bonny" userId="c52a5d55c9020026" providerId="LiveId" clId="{B3E26243-C3DC-4731-A3CB-4C48798E491A}" dt="2023-07-18T17:30:36.556" v="215" actId="113"/>
          <ac:spMkLst>
            <pc:docMk/>
            <pc:sldMk cId="2984697130" sldId="284"/>
            <ac:spMk id="2" creationId="{E0EE702F-E271-F501-DFC4-3787F7F837B0}"/>
          </ac:spMkLst>
        </pc:spChg>
      </pc:sldChg>
      <pc:sldChg chg="addSp modSp mod">
        <pc:chgData name="Thelma Annan-Bonny" userId="c52a5d55c9020026" providerId="LiveId" clId="{B3E26243-C3DC-4731-A3CB-4C48798E491A}" dt="2023-07-18T17:28:34.358" v="209" actId="20577"/>
        <pc:sldMkLst>
          <pc:docMk/>
          <pc:sldMk cId="581258604" sldId="289"/>
        </pc:sldMkLst>
        <pc:spChg chg="mod">
          <ac:chgData name="Thelma Annan-Bonny" userId="c52a5d55c9020026" providerId="LiveId" clId="{B3E26243-C3DC-4731-A3CB-4C48798E491A}" dt="2023-07-18T17:28:07.255" v="201" actId="1076"/>
          <ac:spMkLst>
            <pc:docMk/>
            <pc:sldMk cId="581258604" sldId="289"/>
            <ac:spMk id="2" creationId="{44D3FC44-E7DD-4FD5-3F5C-46F64447D585}"/>
          </ac:spMkLst>
        </pc:spChg>
        <pc:spChg chg="add mod">
          <ac:chgData name="Thelma Annan-Bonny" userId="c52a5d55c9020026" providerId="LiveId" clId="{B3E26243-C3DC-4731-A3CB-4C48798E491A}" dt="2023-07-18T17:28:25.579" v="207" actId="20577"/>
          <ac:spMkLst>
            <pc:docMk/>
            <pc:sldMk cId="581258604" sldId="289"/>
            <ac:spMk id="3" creationId="{5BF1B8B0-0AF7-CEAD-512F-E001978860AA}"/>
          </ac:spMkLst>
        </pc:spChg>
        <pc:spChg chg="add mod">
          <ac:chgData name="Thelma Annan-Bonny" userId="c52a5d55c9020026" providerId="LiveId" clId="{B3E26243-C3DC-4731-A3CB-4C48798E491A}" dt="2023-07-18T17:28:34.358" v="209" actId="20577"/>
          <ac:spMkLst>
            <pc:docMk/>
            <pc:sldMk cId="581258604" sldId="289"/>
            <ac:spMk id="4" creationId="{6BA4BE62-83F7-CE58-2AB6-C42FB0A00E49}"/>
          </ac:spMkLst>
        </pc:spChg>
        <pc:spChg chg="mod">
          <ac:chgData name="Thelma Annan-Bonny" userId="c52a5d55c9020026" providerId="LiveId" clId="{B3E26243-C3DC-4731-A3CB-4C48798E491A}" dt="2023-07-18T17:23:51.899" v="47" actId="1076"/>
          <ac:spMkLst>
            <pc:docMk/>
            <pc:sldMk cId="581258604" sldId="289"/>
            <ac:spMk id="14" creationId="{F6CFB86A-F7C5-1259-A26E-DDF40091F1F9}"/>
          </ac:spMkLst>
        </pc:spChg>
        <pc:spChg chg="mod">
          <ac:chgData name="Thelma Annan-Bonny" userId="c52a5d55c9020026" providerId="LiveId" clId="{B3E26243-C3DC-4731-A3CB-4C48798E491A}" dt="2023-07-18T17:24:25.638" v="52" actId="14100"/>
          <ac:spMkLst>
            <pc:docMk/>
            <pc:sldMk cId="581258604" sldId="289"/>
            <ac:spMk id="15" creationId="{3461FE9F-3AA0-B638-9E27-DF5A68D2F0AE}"/>
          </ac:spMkLst>
        </pc:spChg>
        <pc:picChg chg="mod">
          <ac:chgData name="Thelma Annan-Bonny" userId="c52a5d55c9020026" providerId="LiveId" clId="{B3E26243-C3DC-4731-A3CB-4C48798E491A}" dt="2023-07-18T17:27:49.545" v="197" actId="1076"/>
          <ac:picMkLst>
            <pc:docMk/>
            <pc:sldMk cId="581258604" sldId="289"/>
            <ac:picMk id="10" creationId="{B417B198-540A-E3BF-DEE1-D778EE2B9BE5}"/>
          </ac:picMkLst>
        </pc:picChg>
      </pc:sldChg>
    </pc:docChg>
  </pc:docChgLst>
  <pc:docChgLst>
    <pc:chgData name="Thelma Annan-Bonny" userId="c52a5d55c9020026" providerId="LiveId" clId="{2AE5B724-8323-4CF4-8F60-FF1E4FB912C6}"/>
    <pc:docChg chg="undo redo custSel addSld delSld modSld sldOrd">
      <pc:chgData name="Thelma Annan-Bonny" userId="c52a5d55c9020026" providerId="LiveId" clId="{2AE5B724-8323-4CF4-8F60-FF1E4FB912C6}" dt="2023-07-12T12:57:42.828" v="7878" actId="20577"/>
      <pc:docMkLst>
        <pc:docMk/>
      </pc:docMkLst>
      <pc:sldChg chg="delSp modSp mod">
        <pc:chgData name="Thelma Annan-Bonny" userId="c52a5d55c9020026" providerId="LiveId" clId="{2AE5B724-8323-4CF4-8F60-FF1E4FB912C6}" dt="2023-07-12T12:54:59.914" v="7822" actId="255"/>
        <pc:sldMkLst>
          <pc:docMk/>
          <pc:sldMk cId="69129421" sldId="257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69129421" sldId="257"/>
            <ac:spMk id="9" creationId="{2A59C40B-362D-A1C3-0BB9-C072E032F855}"/>
          </ac:spMkLst>
        </pc:spChg>
        <pc:spChg chg="mod">
          <ac:chgData name="Thelma Annan-Bonny" userId="c52a5d55c9020026" providerId="LiveId" clId="{2AE5B724-8323-4CF4-8F60-FF1E4FB912C6}" dt="2023-07-12T12:54:59.914" v="7822" actId="255"/>
          <ac:spMkLst>
            <pc:docMk/>
            <pc:sldMk cId="69129421" sldId="257"/>
            <ac:spMk id="10" creationId="{9ABF5C95-072F-2F88-421F-2DB5DF47D148}"/>
          </ac:spMkLst>
        </pc:spChg>
        <pc:spChg chg="mod">
          <ac:chgData name="Thelma Annan-Bonny" userId="c52a5d55c9020026" providerId="LiveId" clId="{2AE5B724-8323-4CF4-8F60-FF1E4FB912C6}" dt="2023-07-11T21:31:41.863" v="2537" actId="20577"/>
          <ac:spMkLst>
            <pc:docMk/>
            <pc:sldMk cId="69129421" sldId="257"/>
            <ac:spMk id="23" creationId="{BAA78354-5AB8-EAD8-C6AA-829D41EE38AA}"/>
          </ac:spMkLst>
        </pc:spChg>
      </pc:sldChg>
      <pc:sldChg chg="addSp delSp modSp mod">
        <pc:chgData name="Thelma Annan-Bonny" userId="c52a5d55c9020026" providerId="LiveId" clId="{2AE5B724-8323-4CF4-8F60-FF1E4FB912C6}" dt="2023-07-12T12:56:05.100" v="7827" actId="113"/>
        <pc:sldMkLst>
          <pc:docMk/>
          <pc:sldMk cId="599369103" sldId="259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599369103" sldId="259"/>
            <ac:spMk id="3" creationId="{4C6A0681-0263-8195-D2ED-FF57CEE9D0EA}"/>
          </ac:spMkLst>
        </pc:spChg>
        <pc:spChg chg="mod">
          <ac:chgData name="Thelma Annan-Bonny" userId="c52a5d55c9020026" providerId="LiveId" clId="{2AE5B724-8323-4CF4-8F60-FF1E4FB912C6}" dt="2023-07-12T12:56:05.100" v="7827" actId="113"/>
          <ac:spMkLst>
            <pc:docMk/>
            <pc:sldMk cId="599369103" sldId="259"/>
            <ac:spMk id="4" creationId="{A850DE8B-21FA-39AA-63A8-2E3A0943F718}"/>
          </ac:spMkLst>
        </pc:spChg>
        <pc:spChg chg="mod">
          <ac:chgData name="Thelma Annan-Bonny" userId="c52a5d55c9020026" providerId="LiveId" clId="{2AE5B724-8323-4CF4-8F60-FF1E4FB912C6}" dt="2023-07-12T12:55:09.832" v="7823" actId="255"/>
          <ac:spMkLst>
            <pc:docMk/>
            <pc:sldMk cId="599369103" sldId="259"/>
            <ac:spMk id="5" creationId="{29CEAEC5-DC3E-CBC6-FDCD-0CE88F258D55}"/>
          </ac:spMkLst>
        </pc:spChg>
        <pc:spChg chg="add mod">
          <ac:chgData name="Thelma Annan-Bonny" userId="c52a5d55c9020026" providerId="LiveId" clId="{2AE5B724-8323-4CF4-8F60-FF1E4FB912C6}" dt="2023-07-12T07:36:25.667" v="6747" actId="1076"/>
          <ac:spMkLst>
            <pc:docMk/>
            <pc:sldMk cId="599369103" sldId="259"/>
            <ac:spMk id="11" creationId="{9C5AA633-5262-8532-7D1E-8DFADFB6293F}"/>
          </ac:spMkLst>
        </pc:spChg>
        <pc:spChg chg="add mod">
          <ac:chgData name="Thelma Annan-Bonny" userId="c52a5d55c9020026" providerId="LiveId" clId="{2AE5B724-8323-4CF4-8F60-FF1E4FB912C6}" dt="2023-07-12T07:36:30.586" v="6748" actId="1076"/>
          <ac:spMkLst>
            <pc:docMk/>
            <pc:sldMk cId="599369103" sldId="259"/>
            <ac:spMk id="12" creationId="{14825A84-8481-2A13-7D0D-5061A79C7ADD}"/>
          </ac:spMkLst>
        </pc:spChg>
        <pc:spChg chg="add mod">
          <ac:chgData name="Thelma Annan-Bonny" userId="c52a5d55c9020026" providerId="LiveId" clId="{2AE5B724-8323-4CF4-8F60-FF1E4FB912C6}" dt="2023-07-12T07:36:45.124" v="6749" actId="20577"/>
          <ac:spMkLst>
            <pc:docMk/>
            <pc:sldMk cId="599369103" sldId="259"/>
            <ac:spMk id="13" creationId="{BABAE48A-EF67-A310-4B24-F126273DF538}"/>
          </ac:spMkLst>
        </pc:spChg>
        <pc:picChg chg="mod">
          <ac:chgData name="Thelma Annan-Bonny" userId="c52a5d55c9020026" providerId="LiveId" clId="{2AE5B724-8323-4CF4-8F60-FF1E4FB912C6}" dt="2023-07-12T07:35:50.499" v="6732" actId="1076"/>
          <ac:picMkLst>
            <pc:docMk/>
            <pc:sldMk cId="599369103" sldId="259"/>
            <ac:picMk id="10" creationId="{73C2718D-BA73-0F6C-E92D-1B6814B3CBF2}"/>
          </ac:picMkLst>
        </pc:picChg>
      </pc:sldChg>
      <pc:sldChg chg="delSp modSp mod">
        <pc:chgData name="Thelma Annan-Bonny" userId="c52a5d55c9020026" providerId="LiveId" clId="{2AE5B724-8323-4CF4-8F60-FF1E4FB912C6}" dt="2023-07-12T12:55:18.420" v="7824" actId="255"/>
        <pc:sldMkLst>
          <pc:docMk/>
          <pc:sldMk cId="772992914" sldId="260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772992914" sldId="260"/>
            <ac:spMk id="2" creationId="{D4967D1B-C94B-8C3F-0C9C-43361DCC111D}"/>
          </ac:spMkLst>
        </pc:spChg>
        <pc:spChg chg="mod">
          <ac:chgData name="Thelma Annan-Bonny" userId="c52a5d55c9020026" providerId="LiveId" clId="{2AE5B724-8323-4CF4-8F60-FF1E4FB912C6}" dt="2023-07-12T12:55:18.420" v="7824" actId="255"/>
          <ac:spMkLst>
            <pc:docMk/>
            <pc:sldMk cId="772992914" sldId="260"/>
            <ac:spMk id="5" creationId="{DE7B40C0-39EA-D7EB-03CC-DC04F9C959FA}"/>
          </ac:spMkLst>
        </pc:spChg>
      </pc:sldChg>
      <pc:sldChg chg="addSp delSp modSp mod">
        <pc:chgData name="Thelma Annan-Bonny" userId="c52a5d55c9020026" providerId="LiveId" clId="{2AE5B724-8323-4CF4-8F60-FF1E4FB912C6}" dt="2023-07-12T12:56:19.795" v="7828" actId="113"/>
        <pc:sldMkLst>
          <pc:docMk/>
          <pc:sldMk cId="3487963915" sldId="261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3487963915" sldId="261"/>
            <ac:spMk id="2" creationId="{5C842E9C-4DA3-2666-5DB7-302A6DD0BAA1}"/>
          </ac:spMkLst>
        </pc:spChg>
        <pc:spChg chg="mod">
          <ac:chgData name="Thelma Annan-Bonny" userId="c52a5d55c9020026" providerId="LiveId" clId="{2AE5B724-8323-4CF4-8F60-FF1E4FB912C6}" dt="2023-07-12T12:48:48.156" v="7763" actId="255"/>
          <ac:spMkLst>
            <pc:docMk/>
            <pc:sldMk cId="3487963915" sldId="261"/>
            <ac:spMk id="3" creationId="{D2D21FE2-320F-37E9-DB3C-7EE3ED5009B8}"/>
          </ac:spMkLst>
        </pc:spChg>
        <pc:spChg chg="mod">
          <ac:chgData name="Thelma Annan-Bonny" userId="c52a5d55c9020026" providerId="LiveId" clId="{2AE5B724-8323-4CF4-8F60-FF1E4FB912C6}" dt="2023-07-12T12:56:19.795" v="7828" actId="113"/>
          <ac:spMkLst>
            <pc:docMk/>
            <pc:sldMk cId="3487963915" sldId="261"/>
            <ac:spMk id="4" creationId="{88175C09-A496-D6A4-113F-5D4037F40EB0}"/>
          </ac:spMkLst>
        </pc:spChg>
        <pc:spChg chg="del">
          <ac:chgData name="Thelma Annan-Bonny" userId="c52a5d55c9020026" providerId="LiveId" clId="{2AE5B724-8323-4CF4-8F60-FF1E4FB912C6}" dt="2023-07-12T11:43:05.209" v="6959" actId="478"/>
          <ac:spMkLst>
            <pc:docMk/>
            <pc:sldMk cId="3487963915" sldId="261"/>
            <ac:spMk id="5" creationId="{7FF676AC-4000-B114-9377-C873E61F99BA}"/>
          </ac:spMkLst>
        </pc:spChg>
        <pc:picChg chg="add del mod">
          <ac:chgData name="Thelma Annan-Bonny" userId="c52a5d55c9020026" providerId="LiveId" clId="{2AE5B724-8323-4CF4-8F60-FF1E4FB912C6}" dt="2023-07-11T15:00:00.282" v="134" actId="22"/>
          <ac:picMkLst>
            <pc:docMk/>
            <pc:sldMk cId="3487963915" sldId="261"/>
            <ac:picMk id="7" creationId="{C09F9D83-093E-902B-6296-5E5585148DEF}"/>
          </ac:picMkLst>
        </pc:picChg>
      </pc:sldChg>
      <pc:sldChg chg="addSp delSp modSp mod">
        <pc:chgData name="Thelma Annan-Bonny" userId="c52a5d55c9020026" providerId="LiveId" clId="{2AE5B724-8323-4CF4-8F60-FF1E4FB912C6}" dt="2023-07-12T12:49:11.267" v="7766" actId="207"/>
        <pc:sldMkLst>
          <pc:docMk/>
          <pc:sldMk cId="601910873" sldId="262"/>
        </pc:sldMkLst>
        <pc:spChg chg="mod">
          <ac:chgData name="Thelma Annan-Bonny" userId="c52a5d55c9020026" providerId="LiveId" clId="{2AE5B724-8323-4CF4-8F60-FF1E4FB912C6}" dt="2023-07-12T12:24:09.739" v="7554" actId="1076"/>
          <ac:spMkLst>
            <pc:docMk/>
            <pc:sldMk cId="601910873" sldId="262"/>
            <ac:spMk id="2" creationId="{704EBF26-079B-4E02-4C7F-A7D611CC7718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601910873" sldId="262"/>
            <ac:spMk id="3" creationId="{F6E8668C-8FE2-0EF4-C9DA-59EC0600FD92}"/>
          </ac:spMkLst>
        </pc:spChg>
        <pc:spChg chg="mod">
          <ac:chgData name="Thelma Annan-Bonny" userId="c52a5d55c9020026" providerId="LiveId" clId="{2AE5B724-8323-4CF4-8F60-FF1E4FB912C6}" dt="2023-07-12T12:49:11.267" v="7766" actId="207"/>
          <ac:spMkLst>
            <pc:docMk/>
            <pc:sldMk cId="601910873" sldId="262"/>
            <ac:spMk id="4" creationId="{0300D8A1-5436-1960-4B9E-B3C59E0BA671}"/>
          </ac:spMkLst>
        </pc:spChg>
        <pc:spChg chg="add mod">
          <ac:chgData name="Thelma Annan-Bonny" userId="c52a5d55c9020026" providerId="LiveId" clId="{2AE5B724-8323-4CF4-8F60-FF1E4FB912C6}" dt="2023-07-11T15:40:01.325" v="682" actId="1076"/>
          <ac:spMkLst>
            <pc:docMk/>
            <pc:sldMk cId="601910873" sldId="262"/>
            <ac:spMk id="12" creationId="{6F664A6E-D125-6568-6F01-76FAB1041C11}"/>
          </ac:spMkLst>
        </pc:spChg>
        <pc:picChg chg="mod">
          <ac:chgData name="Thelma Annan-Bonny" userId="c52a5d55c9020026" providerId="LiveId" clId="{2AE5B724-8323-4CF4-8F60-FF1E4FB912C6}" dt="2023-07-11T16:11:57.641" v="911" actId="14100"/>
          <ac:picMkLst>
            <pc:docMk/>
            <pc:sldMk cId="601910873" sldId="262"/>
            <ac:picMk id="10" creationId="{A7C12F76-D5C2-AFD8-7D32-6CF488949870}"/>
          </ac:picMkLst>
        </pc:picChg>
      </pc:sldChg>
      <pc:sldChg chg="addSp delSp modSp mod ord">
        <pc:chgData name="Thelma Annan-Bonny" userId="c52a5d55c9020026" providerId="LiveId" clId="{2AE5B724-8323-4CF4-8F60-FF1E4FB912C6}" dt="2023-07-12T12:49:23.700" v="7768" actId="255"/>
        <pc:sldMkLst>
          <pc:docMk/>
          <pc:sldMk cId="1917046796" sldId="263"/>
        </pc:sldMkLst>
        <pc:spChg chg="mod">
          <ac:chgData name="Thelma Annan-Bonny" userId="c52a5d55c9020026" providerId="LiveId" clId="{2AE5B724-8323-4CF4-8F60-FF1E4FB912C6}" dt="2023-07-12T12:24:15.280" v="7555" actId="1076"/>
          <ac:spMkLst>
            <pc:docMk/>
            <pc:sldMk cId="1917046796" sldId="263"/>
            <ac:spMk id="2" creationId="{8CD0B263-F99C-F66D-7719-80FDA5CB260C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1917046796" sldId="263"/>
            <ac:spMk id="3" creationId="{B491A43F-FC41-B413-1A10-E0A82620A701}"/>
          </ac:spMkLst>
        </pc:spChg>
        <pc:spChg chg="mod">
          <ac:chgData name="Thelma Annan-Bonny" userId="c52a5d55c9020026" providerId="LiveId" clId="{2AE5B724-8323-4CF4-8F60-FF1E4FB912C6}" dt="2023-07-12T12:49:23.700" v="7768" actId="255"/>
          <ac:spMkLst>
            <pc:docMk/>
            <pc:sldMk cId="1917046796" sldId="263"/>
            <ac:spMk id="4" creationId="{0E7DE00A-4171-9EB6-A971-379FC1AA5393}"/>
          </ac:spMkLst>
        </pc:spChg>
        <pc:spChg chg="add mod">
          <ac:chgData name="Thelma Annan-Bonny" userId="c52a5d55c9020026" providerId="LiveId" clId="{2AE5B724-8323-4CF4-8F60-FF1E4FB912C6}" dt="2023-07-11T17:37:30.460" v="1859" actId="1076"/>
          <ac:spMkLst>
            <pc:docMk/>
            <pc:sldMk cId="1917046796" sldId="263"/>
            <ac:spMk id="7" creationId="{C8BE5630-ABE0-A93E-A2E6-ACE27938D12B}"/>
          </ac:spMkLst>
        </pc:spChg>
        <pc:picChg chg="del mod">
          <ac:chgData name="Thelma Annan-Bonny" userId="c52a5d55c9020026" providerId="LiveId" clId="{2AE5B724-8323-4CF4-8F60-FF1E4FB912C6}" dt="2023-07-11T17:35:56.989" v="1809" actId="478"/>
          <ac:picMkLst>
            <pc:docMk/>
            <pc:sldMk cId="1917046796" sldId="263"/>
            <ac:picMk id="4" creationId="{BBE9E755-46D3-09C6-10FC-7429375363A5}"/>
          </ac:picMkLst>
        </pc:picChg>
        <pc:picChg chg="add mod">
          <ac:chgData name="Thelma Annan-Bonny" userId="c52a5d55c9020026" providerId="LiveId" clId="{2AE5B724-8323-4CF4-8F60-FF1E4FB912C6}" dt="2023-07-11T17:37:25.651" v="1858" actId="1076"/>
          <ac:picMkLst>
            <pc:docMk/>
            <pc:sldMk cId="1917046796" sldId="263"/>
            <ac:picMk id="6" creationId="{674BFD57-575B-CBD3-1BBF-F3AEC128B0AE}"/>
          </ac:picMkLst>
        </pc:picChg>
      </pc:sldChg>
      <pc:sldChg chg="addSp delSp modSp mod ord">
        <pc:chgData name="Thelma Annan-Bonny" userId="c52a5d55c9020026" providerId="LiveId" clId="{2AE5B724-8323-4CF4-8F60-FF1E4FB912C6}" dt="2023-07-12T12:50:07.525" v="7774" actId="207"/>
        <pc:sldMkLst>
          <pc:docMk/>
          <pc:sldMk cId="1232914990" sldId="264"/>
        </pc:sldMkLst>
        <pc:spChg chg="mod">
          <ac:chgData name="Thelma Annan-Bonny" userId="c52a5d55c9020026" providerId="LiveId" clId="{2AE5B724-8323-4CF4-8F60-FF1E4FB912C6}" dt="2023-07-12T12:24:32.402" v="7558" actId="1076"/>
          <ac:spMkLst>
            <pc:docMk/>
            <pc:sldMk cId="1232914990" sldId="264"/>
            <ac:spMk id="2" creationId="{027031DB-5CB2-298C-0C5D-E1819573E986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1232914990" sldId="264"/>
            <ac:spMk id="3" creationId="{5A4C16AB-C2C7-3938-59F1-358C4271D8DC}"/>
          </ac:spMkLst>
        </pc:spChg>
        <pc:spChg chg="mod">
          <ac:chgData name="Thelma Annan-Bonny" userId="c52a5d55c9020026" providerId="LiveId" clId="{2AE5B724-8323-4CF4-8F60-FF1E4FB912C6}" dt="2023-07-12T12:50:07.525" v="7774" actId="207"/>
          <ac:spMkLst>
            <pc:docMk/>
            <pc:sldMk cId="1232914990" sldId="264"/>
            <ac:spMk id="4" creationId="{960C1BFC-1194-22CA-D44C-F33E349FF429}"/>
          </ac:spMkLst>
        </pc:spChg>
        <pc:spChg chg="add del mod">
          <ac:chgData name="Thelma Annan-Bonny" userId="c52a5d55c9020026" providerId="LiveId" clId="{2AE5B724-8323-4CF4-8F60-FF1E4FB912C6}" dt="2023-07-11T15:45:17.620" v="693" actId="21"/>
          <ac:spMkLst>
            <pc:docMk/>
            <pc:sldMk cId="1232914990" sldId="264"/>
            <ac:spMk id="5" creationId="{73809984-A6BD-34A4-26B8-CB46A62F8584}"/>
          </ac:spMkLst>
        </pc:spChg>
        <pc:spChg chg="add mod">
          <ac:chgData name="Thelma Annan-Bonny" userId="c52a5d55c9020026" providerId="LiveId" clId="{2AE5B724-8323-4CF4-8F60-FF1E4FB912C6}" dt="2023-07-11T15:56:08.160" v="851" actId="20577"/>
          <ac:spMkLst>
            <pc:docMk/>
            <pc:sldMk cId="1232914990" sldId="264"/>
            <ac:spMk id="8" creationId="{C7F56FCD-85A8-0D95-F145-BE27AF98403D}"/>
          </ac:spMkLst>
        </pc:spChg>
        <pc:picChg chg="add del mod">
          <ac:chgData name="Thelma Annan-Bonny" userId="c52a5d55c9020026" providerId="LiveId" clId="{2AE5B724-8323-4CF4-8F60-FF1E4FB912C6}" dt="2023-07-11T15:45:04.011" v="690" actId="21"/>
          <ac:picMkLst>
            <pc:docMk/>
            <pc:sldMk cId="1232914990" sldId="264"/>
            <ac:picMk id="4" creationId="{58C153ED-B2E1-EA98-62C0-EC819AE8088C}"/>
          </ac:picMkLst>
        </pc:picChg>
        <pc:picChg chg="add mod">
          <ac:chgData name="Thelma Annan-Bonny" userId="c52a5d55c9020026" providerId="LiveId" clId="{2AE5B724-8323-4CF4-8F60-FF1E4FB912C6}" dt="2023-07-11T15:46:41.569" v="701" actId="1076"/>
          <ac:picMkLst>
            <pc:docMk/>
            <pc:sldMk cId="1232914990" sldId="264"/>
            <ac:picMk id="7" creationId="{AEC75FA1-AD11-BA31-3146-D13ED672C470}"/>
          </ac:picMkLst>
        </pc:picChg>
      </pc:sldChg>
      <pc:sldChg chg="addSp delSp modSp mod">
        <pc:chgData name="Thelma Annan-Bonny" userId="c52a5d55c9020026" providerId="LiveId" clId="{2AE5B724-8323-4CF4-8F60-FF1E4FB912C6}" dt="2023-07-12T12:49:40.764" v="7770" actId="207"/>
        <pc:sldMkLst>
          <pc:docMk/>
          <pc:sldMk cId="3883032897" sldId="265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3883032897" sldId="265"/>
            <ac:spMk id="2" creationId="{4ABFA6F8-E03A-163B-0DCA-320CB04FAF8F}"/>
          </ac:spMkLst>
        </pc:spChg>
        <pc:spChg chg="mod">
          <ac:chgData name="Thelma Annan-Bonny" userId="c52a5d55c9020026" providerId="LiveId" clId="{2AE5B724-8323-4CF4-8F60-FF1E4FB912C6}" dt="2023-07-12T12:49:40.764" v="7770" actId="207"/>
          <ac:spMkLst>
            <pc:docMk/>
            <pc:sldMk cId="3883032897" sldId="265"/>
            <ac:spMk id="3" creationId="{153D9663-328E-6465-BFEB-ADE3D4293373}"/>
          </ac:spMkLst>
        </pc:spChg>
        <pc:spChg chg="del">
          <ac:chgData name="Thelma Annan-Bonny" userId="c52a5d55c9020026" providerId="LiveId" clId="{2AE5B724-8323-4CF4-8F60-FF1E4FB912C6}" dt="2023-07-11T15:28:24.018" v="322" actId="478"/>
          <ac:spMkLst>
            <pc:docMk/>
            <pc:sldMk cId="3883032897" sldId="265"/>
            <ac:spMk id="3" creationId="{E7315393-A83F-C0F7-0A70-89FC7FA2EFF3}"/>
          </ac:spMkLst>
        </pc:spChg>
        <pc:spChg chg="add mod">
          <ac:chgData name="Thelma Annan-Bonny" userId="c52a5d55c9020026" providerId="LiveId" clId="{2AE5B724-8323-4CF4-8F60-FF1E4FB912C6}" dt="2023-07-12T12:24:23.811" v="7557" actId="1076"/>
          <ac:spMkLst>
            <pc:docMk/>
            <pc:sldMk cId="3883032897" sldId="265"/>
            <ac:spMk id="4" creationId="{8DAACB3E-4730-D319-59C6-4FC51D207B59}"/>
          </ac:spMkLst>
        </pc:spChg>
        <pc:spChg chg="add mod">
          <ac:chgData name="Thelma Annan-Bonny" userId="c52a5d55c9020026" providerId="LiveId" clId="{2AE5B724-8323-4CF4-8F60-FF1E4FB912C6}" dt="2023-07-12T12:24:20.830" v="7556" actId="1076"/>
          <ac:spMkLst>
            <pc:docMk/>
            <pc:sldMk cId="3883032897" sldId="265"/>
            <ac:spMk id="5" creationId="{5A9B9719-57F0-EA2C-B69B-FA23A59B4481}"/>
          </ac:spMkLst>
        </pc:spChg>
        <pc:spChg chg="add mod">
          <ac:chgData name="Thelma Annan-Bonny" userId="c52a5d55c9020026" providerId="LiveId" clId="{2AE5B724-8323-4CF4-8F60-FF1E4FB912C6}" dt="2023-07-11T17:28:07.759" v="1806" actId="1076"/>
          <ac:spMkLst>
            <pc:docMk/>
            <pc:sldMk cId="3883032897" sldId="265"/>
            <ac:spMk id="8" creationId="{626C255B-424B-FFDF-38FB-52B41B8CB1E9}"/>
          </ac:spMkLst>
        </pc:spChg>
        <pc:picChg chg="add mod">
          <ac:chgData name="Thelma Annan-Bonny" userId="c52a5d55c9020026" providerId="LiveId" clId="{2AE5B724-8323-4CF4-8F60-FF1E4FB912C6}" dt="2023-07-11T17:28:02.935" v="1805" actId="14100"/>
          <ac:picMkLst>
            <pc:docMk/>
            <pc:sldMk cId="3883032897" sldId="265"/>
            <ac:picMk id="7" creationId="{33C42E00-514D-E221-E9F5-1584A6CA49D3}"/>
          </ac:picMkLst>
        </pc:picChg>
      </pc:sldChg>
      <pc:sldChg chg="del">
        <pc:chgData name="Thelma Annan-Bonny" userId="c52a5d55c9020026" providerId="LiveId" clId="{2AE5B724-8323-4CF4-8F60-FF1E4FB912C6}" dt="2023-07-11T15:45:28.563" v="696" actId="47"/>
        <pc:sldMkLst>
          <pc:docMk/>
          <pc:sldMk cId="1174647452" sldId="266"/>
        </pc:sldMkLst>
      </pc:sldChg>
      <pc:sldChg chg="addSp delSp modSp mod ord setBg">
        <pc:chgData name="Thelma Annan-Bonny" userId="c52a5d55c9020026" providerId="LiveId" clId="{2AE5B724-8323-4CF4-8F60-FF1E4FB912C6}" dt="2023-07-12T12:52:37.376" v="7801" actId="13926"/>
        <pc:sldMkLst>
          <pc:docMk/>
          <pc:sldMk cId="2978298117" sldId="267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2978298117" sldId="267"/>
            <ac:spMk id="2" creationId="{108855D5-A88B-09FD-7CFD-3D359070BE26}"/>
          </ac:spMkLst>
        </pc:spChg>
        <pc:spChg chg="add del mod">
          <ac:chgData name="Thelma Annan-Bonny" userId="c52a5d55c9020026" providerId="LiveId" clId="{2AE5B724-8323-4CF4-8F60-FF1E4FB912C6}" dt="2023-07-11T16:29:58.565" v="918" actId="22"/>
          <ac:spMkLst>
            <pc:docMk/>
            <pc:sldMk cId="2978298117" sldId="267"/>
            <ac:spMk id="3" creationId="{24312171-1A35-DC3F-5BDB-34EC43EBA2BA}"/>
          </ac:spMkLst>
        </pc:spChg>
        <pc:spChg chg="mod">
          <ac:chgData name="Thelma Annan-Bonny" userId="c52a5d55c9020026" providerId="LiveId" clId="{2AE5B724-8323-4CF4-8F60-FF1E4FB912C6}" dt="2023-07-12T12:52:37.376" v="7801" actId="13926"/>
          <ac:spMkLst>
            <pc:docMk/>
            <pc:sldMk cId="2978298117" sldId="267"/>
            <ac:spMk id="3" creationId="{E9989BE5-7614-1D8A-3316-E89A7F37A676}"/>
          </ac:spMkLst>
        </pc:spChg>
        <pc:spChg chg="add mod">
          <ac:chgData name="Thelma Annan-Bonny" userId="c52a5d55c9020026" providerId="LiveId" clId="{2AE5B724-8323-4CF4-8F60-FF1E4FB912C6}" dt="2023-07-11T16:40:26.181" v="963" actId="1076"/>
          <ac:spMkLst>
            <pc:docMk/>
            <pc:sldMk cId="2978298117" sldId="267"/>
            <ac:spMk id="4" creationId="{2EAF9F5F-61B2-CCD6-5FE3-634B3333718B}"/>
          </ac:spMkLst>
        </pc:spChg>
      </pc:sldChg>
      <pc:sldChg chg="addSp delSp modSp mod ord">
        <pc:chgData name="Thelma Annan-Bonny" userId="c52a5d55c9020026" providerId="LiveId" clId="{2AE5B724-8323-4CF4-8F60-FF1E4FB912C6}" dt="2023-07-12T12:57:42.828" v="7878" actId="20577"/>
        <pc:sldMkLst>
          <pc:docMk/>
          <pc:sldMk cId="1888393798" sldId="268"/>
        </pc:sldMkLst>
        <pc:spChg chg="add mod">
          <ac:chgData name="Thelma Annan-Bonny" userId="c52a5d55c9020026" providerId="LiveId" clId="{2AE5B724-8323-4CF4-8F60-FF1E4FB912C6}" dt="2023-07-12T12:57:42.828" v="7878" actId="20577"/>
          <ac:spMkLst>
            <pc:docMk/>
            <pc:sldMk cId="1888393798" sldId="268"/>
            <ac:spMk id="2" creationId="{909D5EBC-D8F7-B8AA-C21E-5805C7F1F47B}"/>
          </ac:spMkLst>
        </pc:spChg>
        <pc:spChg chg="add mod">
          <ac:chgData name="Thelma Annan-Bonny" userId="c52a5d55c9020026" providerId="LiveId" clId="{2AE5B724-8323-4CF4-8F60-FF1E4FB912C6}" dt="2023-07-12T11:53:11.209" v="7110" actId="1076"/>
          <ac:spMkLst>
            <pc:docMk/>
            <pc:sldMk cId="1888393798" sldId="268"/>
            <ac:spMk id="4" creationId="{2D4200DE-AEDC-AF7B-C2CE-4E32C7FD3592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1888393798" sldId="268"/>
            <ac:spMk id="5" creationId="{C79BE784-4545-303F-C43A-3779544D50E8}"/>
          </ac:spMkLst>
        </pc:spChg>
        <pc:spChg chg="mod">
          <ac:chgData name="Thelma Annan-Bonny" userId="c52a5d55c9020026" providerId="LiveId" clId="{2AE5B724-8323-4CF4-8F60-FF1E4FB912C6}" dt="2023-07-12T12:52:53.048" v="7803" actId="207"/>
          <ac:spMkLst>
            <pc:docMk/>
            <pc:sldMk cId="1888393798" sldId="268"/>
            <ac:spMk id="6" creationId="{D6ADEB86-D537-FE58-3F3B-D441D5279DBF}"/>
          </ac:spMkLst>
        </pc:spChg>
        <pc:picChg chg="add mod">
          <ac:chgData name="Thelma Annan-Bonny" userId="c52a5d55c9020026" providerId="LiveId" clId="{2AE5B724-8323-4CF4-8F60-FF1E4FB912C6}" dt="2023-07-12T11:53:06.944" v="7109" actId="1076"/>
          <ac:picMkLst>
            <pc:docMk/>
            <pc:sldMk cId="1888393798" sldId="268"/>
            <ac:picMk id="3" creationId="{91148DFC-FFF8-0732-AD27-8F682476658A}"/>
          </ac:picMkLst>
        </pc:picChg>
      </pc:sldChg>
      <pc:sldChg chg="delSp modSp add del mod">
        <pc:chgData name="Thelma Annan-Bonny" userId="c52a5d55c9020026" providerId="LiveId" clId="{2AE5B724-8323-4CF4-8F60-FF1E4FB912C6}" dt="2023-07-12T12:55:26.279" v="7825" actId="255"/>
        <pc:sldMkLst>
          <pc:docMk/>
          <pc:sldMk cId="1138902308" sldId="269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1138902308" sldId="269"/>
            <ac:spMk id="2" creationId="{07ABB5F0-3296-86EB-21AA-E0A8305C007E}"/>
          </ac:spMkLst>
        </pc:spChg>
        <pc:spChg chg="mod">
          <ac:chgData name="Thelma Annan-Bonny" userId="c52a5d55c9020026" providerId="LiveId" clId="{2AE5B724-8323-4CF4-8F60-FF1E4FB912C6}" dt="2023-07-12T12:55:26.279" v="7825" actId="255"/>
          <ac:spMkLst>
            <pc:docMk/>
            <pc:sldMk cId="1138902308" sldId="269"/>
            <ac:spMk id="3" creationId="{F615EC4A-0103-CB3E-E425-616B8FA9C7DA}"/>
          </ac:spMkLst>
        </pc:spChg>
      </pc:sldChg>
      <pc:sldChg chg="addSp delSp modSp new del mod ord setBg">
        <pc:chgData name="Thelma Annan-Bonny" userId="c52a5d55c9020026" providerId="LiveId" clId="{2AE5B724-8323-4CF4-8F60-FF1E4FB912C6}" dt="2023-07-11T13:36:07.327" v="19" actId="680"/>
        <pc:sldMkLst>
          <pc:docMk/>
          <pc:sldMk cId="1440079867" sldId="269"/>
        </pc:sldMkLst>
        <pc:picChg chg="add del mod">
          <ac:chgData name="Thelma Annan-Bonny" userId="c52a5d55c9020026" providerId="LiveId" clId="{2AE5B724-8323-4CF4-8F60-FF1E4FB912C6}" dt="2023-07-11T13:36:05.469" v="17" actId="931"/>
          <ac:picMkLst>
            <pc:docMk/>
            <pc:sldMk cId="1440079867" sldId="269"/>
            <ac:picMk id="3" creationId="{85FC047F-38C6-9BC8-E60A-4BCE5C8AD63A}"/>
          </ac:picMkLst>
        </pc:picChg>
      </pc:sldChg>
      <pc:sldChg chg="addSp delSp modSp new mod setBg">
        <pc:chgData name="Thelma Annan-Bonny" userId="c52a5d55c9020026" providerId="LiveId" clId="{2AE5B724-8323-4CF4-8F60-FF1E4FB912C6}" dt="2023-07-12T12:48:57.066" v="7764" actId="255"/>
        <pc:sldMkLst>
          <pc:docMk/>
          <pc:sldMk cId="1159011656" sldId="270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1159011656" sldId="270"/>
            <ac:spMk id="2" creationId="{EFDA9B61-7C68-826E-CD36-B9BCC5EFE455}"/>
          </ac:spMkLst>
        </pc:spChg>
        <pc:spChg chg="mod">
          <ac:chgData name="Thelma Annan-Bonny" userId="c52a5d55c9020026" providerId="LiveId" clId="{2AE5B724-8323-4CF4-8F60-FF1E4FB912C6}" dt="2023-07-12T12:48:57.066" v="7764" actId="255"/>
          <ac:spMkLst>
            <pc:docMk/>
            <pc:sldMk cId="1159011656" sldId="270"/>
            <ac:spMk id="4" creationId="{610312C1-E351-F54C-D125-5E3465AC53BD}"/>
          </ac:spMkLst>
        </pc:spChg>
        <pc:spChg chg="add del mod">
          <ac:chgData name="Thelma Annan-Bonny" userId="c52a5d55c9020026" providerId="LiveId" clId="{2AE5B724-8323-4CF4-8F60-FF1E4FB912C6}" dt="2023-07-11T15:17:28.934" v="176"/>
          <ac:spMkLst>
            <pc:docMk/>
            <pc:sldMk cId="1159011656" sldId="270"/>
            <ac:spMk id="6" creationId="{2076C35F-0781-48C8-563D-ECC63AE58FDB}"/>
          </ac:spMkLst>
        </pc:spChg>
        <pc:spChg chg="add mod">
          <ac:chgData name="Thelma Annan-Bonny" userId="c52a5d55c9020026" providerId="LiveId" clId="{2AE5B724-8323-4CF4-8F60-FF1E4FB912C6}" dt="2023-07-11T15:24:59.620" v="316" actId="1076"/>
          <ac:spMkLst>
            <pc:docMk/>
            <pc:sldMk cId="1159011656" sldId="270"/>
            <ac:spMk id="7" creationId="{8CB45EDF-C9D9-D3D9-8F6D-35BB4C525B38}"/>
          </ac:spMkLst>
        </pc:spChg>
        <pc:spChg chg="add del mod">
          <ac:chgData name="Thelma Annan-Bonny" userId="c52a5d55c9020026" providerId="LiveId" clId="{2AE5B724-8323-4CF4-8F60-FF1E4FB912C6}" dt="2023-07-11T15:20:14.092" v="237"/>
          <ac:spMkLst>
            <pc:docMk/>
            <pc:sldMk cId="1159011656" sldId="270"/>
            <ac:spMk id="8" creationId="{3A358C5A-6BBD-0C50-16F2-00F1C978F481}"/>
          </ac:spMkLst>
        </pc:spChg>
        <pc:spChg chg="add mod">
          <ac:chgData name="Thelma Annan-Bonny" userId="c52a5d55c9020026" providerId="LiveId" clId="{2AE5B724-8323-4CF4-8F60-FF1E4FB912C6}" dt="2023-07-11T21:43:06.637" v="2577" actId="20577"/>
          <ac:spMkLst>
            <pc:docMk/>
            <pc:sldMk cId="1159011656" sldId="270"/>
            <ac:spMk id="9" creationId="{B51FFAC4-4C67-C1FB-9FA8-D24DB697BD4B}"/>
          </ac:spMkLst>
        </pc:spChg>
        <pc:picChg chg="add mod">
          <ac:chgData name="Thelma Annan-Bonny" userId="c52a5d55c9020026" providerId="LiveId" clId="{2AE5B724-8323-4CF4-8F60-FF1E4FB912C6}" dt="2023-07-11T15:19:07.620" v="233" actId="1076"/>
          <ac:picMkLst>
            <pc:docMk/>
            <pc:sldMk cId="1159011656" sldId="270"/>
            <ac:picMk id="3" creationId="{4A72008C-043A-8084-499A-3023D09C6640}"/>
          </ac:picMkLst>
        </pc:picChg>
        <pc:picChg chg="add mod">
          <ac:chgData name="Thelma Annan-Bonny" userId="c52a5d55c9020026" providerId="LiveId" clId="{2AE5B724-8323-4CF4-8F60-FF1E4FB912C6}" dt="2023-07-11T15:16:50.773" v="164" actId="14100"/>
          <ac:picMkLst>
            <pc:docMk/>
            <pc:sldMk cId="1159011656" sldId="270"/>
            <ac:picMk id="5" creationId="{7617DC93-8C2B-C70E-29C7-2FDEBDB9351B}"/>
          </ac:picMkLst>
        </pc:picChg>
      </pc:sldChg>
      <pc:sldChg chg="new del">
        <pc:chgData name="Thelma Annan-Bonny" userId="c52a5d55c9020026" providerId="LiveId" clId="{2AE5B724-8323-4CF4-8F60-FF1E4FB912C6}" dt="2023-07-11T15:00:22.338" v="139" actId="47"/>
        <pc:sldMkLst>
          <pc:docMk/>
          <pc:sldMk cId="364907232" sldId="271"/>
        </pc:sldMkLst>
      </pc:sldChg>
      <pc:sldChg chg="addSp delSp modSp new mod setBg">
        <pc:chgData name="Thelma Annan-Bonny" userId="c52a5d55c9020026" providerId="LiveId" clId="{2AE5B724-8323-4CF4-8F60-FF1E4FB912C6}" dt="2023-07-12T12:50:17.392" v="7776" actId="207"/>
        <pc:sldMkLst>
          <pc:docMk/>
          <pc:sldMk cId="620937254" sldId="271"/>
        </pc:sldMkLst>
        <pc:spChg chg="add mod">
          <ac:chgData name="Thelma Annan-Bonny" userId="c52a5d55c9020026" providerId="LiveId" clId="{2AE5B724-8323-4CF4-8F60-FF1E4FB912C6}" dt="2023-07-11T15:45:25.507" v="695" actId="1076"/>
          <ac:spMkLst>
            <pc:docMk/>
            <pc:sldMk cId="620937254" sldId="271"/>
            <ac:spMk id="3" creationId="{33FA5063-AF3A-42E2-D0D2-8EE5D8ABCB29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620937254" sldId="271"/>
            <ac:spMk id="4" creationId="{28EA0D1A-2714-8EA1-ACDF-27F935042D07}"/>
          </ac:spMkLst>
        </pc:spChg>
        <pc:spChg chg="add mod">
          <ac:chgData name="Thelma Annan-Bonny" userId="c52a5d55c9020026" providerId="LiveId" clId="{2AE5B724-8323-4CF4-8F60-FF1E4FB912C6}" dt="2023-07-11T16:11:04.272" v="910" actId="255"/>
          <ac:spMkLst>
            <pc:docMk/>
            <pc:sldMk cId="620937254" sldId="271"/>
            <ac:spMk id="6" creationId="{ED625151-C27C-F890-30C7-1A784C3DB27E}"/>
          </ac:spMkLst>
        </pc:spChg>
        <pc:spChg chg="mod">
          <ac:chgData name="Thelma Annan-Bonny" userId="c52a5d55c9020026" providerId="LiveId" clId="{2AE5B724-8323-4CF4-8F60-FF1E4FB912C6}" dt="2023-07-12T12:50:17.392" v="7776" actId="207"/>
          <ac:spMkLst>
            <pc:docMk/>
            <pc:sldMk cId="620937254" sldId="271"/>
            <ac:spMk id="7" creationId="{D8A26E8F-F265-908A-2D2C-4C65D31DF4E8}"/>
          </ac:spMkLst>
        </pc:spChg>
        <pc:picChg chg="add mod">
          <ac:chgData name="Thelma Annan-Bonny" userId="c52a5d55c9020026" providerId="LiveId" clId="{2AE5B724-8323-4CF4-8F60-FF1E4FB912C6}" dt="2023-07-11T15:45:12.398" v="692" actId="1076"/>
          <ac:picMkLst>
            <pc:docMk/>
            <pc:sldMk cId="620937254" sldId="271"/>
            <ac:picMk id="2" creationId="{77CDA42A-6B8D-872F-C4EA-C98D7347C5A4}"/>
          </ac:picMkLst>
        </pc:picChg>
        <pc:picChg chg="add mod">
          <ac:chgData name="Thelma Annan-Bonny" userId="c52a5d55c9020026" providerId="LiveId" clId="{2AE5B724-8323-4CF4-8F60-FF1E4FB912C6}" dt="2023-07-11T16:08:46.591" v="874" actId="14100"/>
          <ac:picMkLst>
            <pc:docMk/>
            <pc:sldMk cId="620937254" sldId="271"/>
            <ac:picMk id="5" creationId="{1E51E96C-6ABB-E584-978E-3B7FB833D1C7}"/>
          </ac:picMkLst>
        </pc:picChg>
      </pc:sldChg>
      <pc:sldChg chg="addSp delSp modSp new mod ord setBg">
        <pc:chgData name="Thelma Annan-Bonny" userId="c52a5d55c9020026" providerId="LiveId" clId="{2AE5B724-8323-4CF4-8F60-FF1E4FB912C6}" dt="2023-07-12T12:50:26.872" v="7778" actId="207"/>
        <pc:sldMkLst>
          <pc:docMk/>
          <pc:sldMk cId="3662108391" sldId="272"/>
        </pc:sldMkLst>
        <pc:spChg chg="add mod">
          <ac:chgData name="Thelma Annan-Bonny" userId="c52a5d55c9020026" providerId="LiveId" clId="{2AE5B724-8323-4CF4-8F60-FF1E4FB912C6}" dt="2023-07-11T17:13:04.143" v="1723" actId="20577"/>
          <ac:spMkLst>
            <pc:docMk/>
            <pc:sldMk cId="3662108391" sldId="272"/>
            <ac:spMk id="2" creationId="{38CB1DDF-ADEB-461F-18A0-51B7DA795414}"/>
          </ac:spMkLst>
        </pc:spChg>
        <pc:spChg chg="add mod">
          <ac:chgData name="Thelma Annan-Bonny" userId="c52a5d55c9020026" providerId="LiveId" clId="{2AE5B724-8323-4CF4-8F60-FF1E4FB912C6}" dt="2023-07-11T17:16:39.064" v="1727" actId="1076"/>
          <ac:spMkLst>
            <pc:docMk/>
            <pc:sldMk cId="3662108391" sldId="272"/>
            <ac:spMk id="3" creationId="{1F646B60-B5EC-F40F-CE53-6DF6C450496D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3662108391" sldId="272"/>
            <ac:spMk id="4" creationId="{BB44A251-7C27-2211-7E6A-92830F4C038A}"/>
          </ac:spMkLst>
        </pc:spChg>
        <pc:spChg chg="mod">
          <ac:chgData name="Thelma Annan-Bonny" userId="c52a5d55c9020026" providerId="LiveId" clId="{2AE5B724-8323-4CF4-8F60-FF1E4FB912C6}" dt="2023-07-12T12:50:26.872" v="7778" actId="207"/>
          <ac:spMkLst>
            <pc:docMk/>
            <pc:sldMk cId="3662108391" sldId="272"/>
            <ac:spMk id="5" creationId="{C26EF855-6D57-C0EF-4768-1504D8C9AC4A}"/>
          </ac:spMkLst>
        </pc:spChg>
      </pc:sldChg>
      <pc:sldChg chg="addSp delSp modSp new mod setBg">
        <pc:chgData name="Thelma Annan-Bonny" userId="c52a5d55c9020026" providerId="LiveId" clId="{2AE5B724-8323-4CF4-8F60-FF1E4FB912C6}" dt="2023-07-12T12:50:48.037" v="7781" actId="13926"/>
        <pc:sldMkLst>
          <pc:docMk/>
          <pc:sldMk cId="1248939062" sldId="273"/>
        </pc:sldMkLst>
        <pc:spChg chg="add mod">
          <ac:chgData name="Thelma Annan-Bonny" userId="c52a5d55c9020026" providerId="LiveId" clId="{2AE5B724-8323-4CF4-8F60-FF1E4FB912C6}" dt="2023-07-11T19:26:44" v="1869" actId="767"/>
          <ac:spMkLst>
            <pc:docMk/>
            <pc:sldMk cId="1248939062" sldId="273"/>
            <ac:spMk id="2" creationId="{36C064BF-4BD4-5F47-876D-D700B0D4367F}"/>
          </ac:spMkLst>
        </pc:spChg>
        <pc:spChg chg="add mod">
          <ac:chgData name="Thelma Annan-Bonny" userId="c52a5d55c9020026" providerId="LiveId" clId="{2AE5B724-8323-4CF4-8F60-FF1E4FB912C6}" dt="2023-07-11T19:27:28.707" v="1884" actId="13926"/>
          <ac:spMkLst>
            <pc:docMk/>
            <pc:sldMk cId="1248939062" sldId="273"/>
            <ac:spMk id="3" creationId="{38EBB494-7914-0B22-F126-531456F3A510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1248939062" sldId="273"/>
            <ac:spMk id="4" creationId="{B29A0018-8C86-DF4F-E546-2A7E4D342C26}"/>
          </ac:spMkLst>
        </pc:spChg>
        <pc:spChg chg="mod">
          <ac:chgData name="Thelma Annan-Bonny" userId="c52a5d55c9020026" providerId="LiveId" clId="{2AE5B724-8323-4CF4-8F60-FF1E4FB912C6}" dt="2023-07-12T12:50:48.037" v="7781" actId="13926"/>
          <ac:spMkLst>
            <pc:docMk/>
            <pc:sldMk cId="1248939062" sldId="273"/>
            <ac:spMk id="5" creationId="{70EB9FFF-4C6E-C1CE-000D-3DB4DF86A285}"/>
          </ac:spMkLst>
        </pc:spChg>
      </pc:sldChg>
      <pc:sldChg chg="addSp delSp modSp new mod setBg">
        <pc:chgData name="Thelma Annan-Bonny" userId="c52a5d55c9020026" providerId="LiveId" clId="{2AE5B724-8323-4CF4-8F60-FF1E4FB912C6}" dt="2023-07-12T12:50:58.509" v="7783" actId="207"/>
        <pc:sldMkLst>
          <pc:docMk/>
          <pc:sldMk cId="2190739780" sldId="274"/>
        </pc:sldMkLst>
        <pc:spChg chg="add mod">
          <ac:chgData name="Thelma Annan-Bonny" userId="c52a5d55c9020026" providerId="LiveId" clId="{2AE5B724-8323-4CF4-8F60-FF1E4FB912C6}" dt="2023-07-12T12:34:55.767" v="7661" actId="20577"/>
          <ac:spMkLst>
            <pc:docMk/>
            <pc:sldMk cId="2190739780" sldId="274"/>
            <ac:spMk id="2" creationId="{A7B2130D-2768-8E16-8707-3527FBF3A84D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2190739780" sldId="274"/>
            <ac:spMk id="3" creationId="{A8338750-ACBB-1D30-598B-D634AF276D9C}"/>
          </ac:spMkLst>
        </pc:spChg>
        <pc:spChg chg="mod">
          <ac:chgData name="Thelma Annan-Bonny" userId="c52a5d55c9020026" providerId="LiveId" clId="{2AE5B724-8323-4CF4-8F60-FF1E4FB912C6}" dt="2023-07-12T12:50:58.509" v="7783" actId="207"/>
          <ac:spMkLst>
            <pc:docMk/>
            <pc:sldMk cId="2190739780" sldId="274"/>
            <ac:spMk id="4" creationId="{5908194C-7777-918E-84DA-00FE3C6DA0E4}"/>
          </ac:spMkLst>
        </pc:spChg>
        <pc:picChg chg="add del mod">
          <ac:chgData name="Thelma Annan-Bonny" userId="c52a5d55c9020026" providerId="LiveId" clId="{2AE5B724-8323-4CF4-8F60-FF1E4FB912C6}" dt="2023-07-11T23:24:25.808" v="2578" actId="478"/>
          <ac:picMkLst>
            <pc:docMk/>
            <pc:sldMk cId="2190739780" sldId="274"/>
            <ac:picMk id="4" creationId="{F90CF5D9-9D2F-E639-71BE-5EF167ED6BD2}"/>
          </ac:picMkLst>
        </pc:picChg>
      </pc:sldChg>
      <pc:sldChg chg="addSp delSp modSp new mod setBg">
        <pc:chgData name="Thelma Annan-Bonny" userId="c52a5d55c9020026" providerId="LiveId" clId="{2AE5B724-8323-4CF4-8F60-FF1E4FB912C6}" dt="2023-07-12T12:51:22.697" v="7787" actId="207"/>
        <pc:sldMkLst>
          <pc:docMk/>
          <pc:sldMk cId="152503068" sldId="275"/>
        </pc:sldMkLst>
        <pc:spChg chg="add mod">
          <ac:chgData name="Thelma Annan-Bonny" userId="c52a5d55c9020026" providerId="LiveId" clId="{2AE5B724-8323-4CF4-8F60-FF1E4FB912C6}" dt="2023-07-12T11:47:14.534" v="7107" actId="1076"/>
          <ac:spMkLst>
            <pc:docMk/>
            <pc:sldMk cId="152503068" sldId="275"/>
            <ac:spMk id="2" creationId="{C6E0A931-1346-AAA9-B04A-C6AF774F03A1}"/>
          </ac:spMkLst>
        </pc:spChg>
        <pc:spChg chg="add del mod">
          <ac:chgData name="Thelma Annan-Bonny" userId="c52a5d55c9020026" providerId="LiveId" clId="{2AE5B724-8323-4CF4-8F60-FF1E4FB912C6}" dt="2023-07-11T19:36:44.006" v="2003"/>
          <ac:spMkLst>
            <pc:docMk/>
            <pc:sldMk cId="152503068" sldId="275"/>
            <ac:spMk id="2" creationId="{EAA4AA70-B7CC-8A4D-B10C-BF1A66A187B2}"/>
          </ac:spMkLst>
        </pc:spChg>
        <pc:spChg chg="add mod">
          <ac:chgData name="Thelma Annan-Bonny" userId="c52a5d55c9020026" providerId="LiveId" clId="{2AE5B724-8323-4CF4-8F60-FF1E4FB912C6}" dt="2023-07-11T19:55:17.600" v="2363" actId="2710"/>
          <ac:spMkLst>
            <pc:docMk/>
            <pc:sldMk cId="152503068" sldId="275"/>
            <ac:spMk id="3" creationId="{55FDA6E2-751E-793B-A899-5D3F73B9D305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152503068" sldId="275"/>
            <ac:spMk id="4" creationId="{CEFD5402-2442-7F85-F171-E9240FFA68B4}"/>
          </ac:spMkLst>
        </pc:spChg>
        <pc:spChg chg="mod">
          <ac:chgData name="Thelma Annan-Bonny" userId="c52a5d55c9020026" providerId="LiveId" clId="{2AE5B724-8323-4CF4-8F60-FF1E4FB912C6}" dt="2023-07-12T12:51:22.697" v="7787" actId="207"/>
          <ac:spMkLst>
            <pc:docMk/>
            <pc:sldMk cId="152503068" sldId="275"/>
            <ac:spMk id="6" creationId="{E4C9B6DC-BBEE-061A-BEFA-6404169F58FD}"/>
          </ac:spMkLst>
        </pc:spChg>
        <pc:picChg chg="add mod">
          <ac:chgData name="Thelma Annan-Bonny" userId="c52a5d55c9020026" providerId="LiveId" clId="{2AE5B724-8323-4CF4-8F60-FF1E4FB912C6}" dt="2023-07-11T20:04:04.586" v="2528" actId="1076"/>
          <ac:picMkLst>
            <pc:docMk/>
            <pc:sldMk cId="152503068" sldId="275"/>
            <ac:picMk id="5" creationId="{E1F5470F-F3B5-2A4F-A404-96FEF9F132C8}"/>
          </ac:picMkLst>
        </pc:picChg>
      </pc:sldChg>
      <pc:sldChg chg="addSp delSp modSp new mod setBg">
        <pc:chgData name="Thelma Annan-Bonny" userId="c52a5d55c9020026" providerId="LiveId" clId="{2AE5B724-8323-4CF4-8F60-FF1E4FB912C6}" dt="2023-07-12T12:51:35.843" v="7790" actId="207"/>
        <pc:sldMkLst>
          <pc:docMk/>
          <pc:sldMk cId="376824434" sldId="276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376824434" sldId="276"/>
            <ac:spMk id="2" creationId="{9CA491ED-0993-5DA5-E84D-6779BB87ADA4}"/>
          </ac:spMkLst>
        </pc:spChg>
        <pc:spChg chg="mod">
          <ac:chgData name="Thelma Annan-Bonny" userId="c52a5d55c9020026" providerId="LiveId" clId="{2AE5B724-8323-4CF4-8F60-FF1E4FB912C6}" dt="2023-07-12T12:51:35.843" v="7790" actId="207"/>
          <ac:spMkLst>
            <pc:docMk/>
            <pc:sldMk cId="376824434" sldId="276"/>
            <ac:spMk id="4" creationId="{99904070-C1A5-5DC2-CFE1-C678F92EA2C6}"/>
          </ac:spMkLst>
        </pc:spChg>
        <pc:spChg chg="add mod">
          <ac:chgData name="Thelma Annan-Bonny" userId="c52a5d55c9020026" providerId="LiveId" clId="{2AE5B724-8323-4CF4-8F60-FF1E4FB912C6}" dt="2023-07-11T20:00:30.129" v="2434" actId="1076"/>
          <ac:spMkLst>
            <pc:docMk/>
            <pc:sldMk cId="376824434" sldId="276"/>
            <ac:spMk id="6" creationId="{16838D22-79CE-EDB9-55F9-DE909E313B30}"/>
          </ac:spMkLst>
        </pc:spChg>
        <pc:spChg chg="add del mod">
          <ac:chgData name="Thelma Annan-Bonny" userId="c52a5d55c9020026" providerId="LiveId" clId="{2AE5B724-8323-4CF4-8F60-FF1E4FB912C6}" dt="2023-07-11T20:02:03.407" v="2487"/>
          <ac:spMkLst>
            <pc:docMk/>
            <pc:sldMk cId="376824434" sldId="276"/>
            <ac:spMk id="7" creationId="{70BEB6F5-6A00-43CE-DBAE-422A96F0F399}"/>
          </ac:spMkLst>
        </pc:spChg>
        <pc:spChg chg="add del mod">
          <ac:chgData name="Thelma Annan-Bonny" userId="c52a5d55c9020026" providerId="LiveId" clId="{2AE5B724-8323-4CF4-8F60-FF1E4FB912C6}" dt="2023-07-11T20:02:03.408" v="2489"/>
          <ac:spMkLst>
            <pc:docMk/>
            <pc:sldMk cId="376824434" sldId="276"/>
            <ac:spMk id="8" creationId="{DC56DD45-4FC4-29A1-FB7B-9ACC0B56E5C5}"/>
          </ac:spMkLst>
        </pc:spChg>
        <pc:spChg chg="add mod">
          <ac:chgData name="Thelma Annan-Bonny" userId="c52a5d55c9020026" providerId="LiveId" clId="{2AE5B724-8323-4CF4-8F60-FF1E4FB912C6}" dt="2023-07-11T20:02:08.168" v="2490" actId="1076"/>
          <ac:spMkLst>
            <pc:docMk/>
            <pc:sldMk cId="376824434" sldId="276"/>
            <ac:spMk id="9" creationId="{EC215BA9-031F-86CB-6441-DD156A361FEE}"/>
          </ac:spMkLst>
        </pc:spChg>
        <pc:spChg chg="add mod">
          <ac:chgData name="Thelma Annan-Bonny" userId="c52a5d55c9020026" providerId="LiveId" clId="{2AE5B724-8323-4CF4-8F60-FF1E4FB912C6}" dt="2023-07-12T12:51:29.427" v="7788" actId="1076"/>
          <ac:spMkLst>
            <pc:docMk/>
            <pc:sldMk cId="376824434" sldId="276"/>
            <ac:spMk id="10" creationId="{601A7FA6-73EA-89AA-1D21-CE83E78766A8}"/>
          </ac:spMkLst>
        </pc:spChg>
        <pc:picChg chg="add mod">
          <ac:chgData name="Thelma Annan-Bonny" userId="c52a5d55c9020026" providerId="LiveId" clId="{2AE5B724-8323-4CF4-8F60-FF1E4FB912C6}" dt="2023-07-11T19:58:45.888" v="2377" actId="1076"/>
          <ac:picMkLst>
            <pc:docMk/>
            <pc:sldMk cId="376824434" sldId="276"/>
            <ac:picMk id="3" creationId="{5837ABC4-BF58-ED00-AEED-F82410B35169}"/>
          </ac:picMkLst>
        </pc:picChg>
        <pc:picChg chg="add mod">
          <ac:chgData name="Thelma Annan-Bonny" userId="c52a5d55c9020026" providerId="LiveId" clId="{2AE5B724-8323-4CF4-8F60-FF1E4FB912C6}" dt="2023-07-11T19:58:52.403" v="2379" actId="1076"/>
          <ac:picMkLst>
            <pc:docMk/>
            <pc:sldMk cId="376824434" sldId="276"/>
            <ac:picMk id="5" creationId="{F269217B-5F69-1EC6-BCB3-2AC72DB79C89}"/>
          </ac:picMkLst>
        </pc:picChg>
      </pc:sldChg>
      <pc:sldChg chg="addSp delSp modSp new mod setBg">
        <pc:chgData name="Thelma Annan-Bonny" userId="c52a5d55c9020026" providerId="LiveId" clId="{2AE5B724-8323-4CF4-8F60-FF1E4FB912C6}" dt="2023-07-12T12:51:45.939" v="7792" actId="207"/>
        <pc:sldMkLst>
          <pc:docMk/>
          <pc:sldMk cId="535004473" sldId="277"/>
        </pc:sldMkLst>
        <pc:spChg chg="add mod">
          <ac:chgData name="Thelma Annan-Bonny" userId="c52a5d55c9020026" providerId="LiveId" clId="{2AE5B724-8323-4CF4-8F60-FF1E4FB912C6}" dt="2023-07-12T07:06:56.298" v="6079" actId="14100"/>
          <ac:spMkLst>
            <pc:docMk/>
            <pc:sldMk cId="535004473" sldId="277"/>
            <ac:spMk id="2" creationId="{5BD3B75D-63ED-DB18-1717-B1E887638A34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535004473" sldId="277"/>
            <ac:spMk id="3" creationId="{FE59F703-2EB4-47C6-CE7E-E90FFAE7BBAE}"/>
          </ac:spMkLst>
        </pc:spChg>
        <pc:spChg chg="add mod">
          <ac:chgData name="Thelma Annan-Bonny" userId="c52a5d55c9020026" providerId="LiveId" clId="{2AE5B724-8323-4CF4-8F60-FF1E4FB912C6}" dt="2023-07-12T11:45:38.568" v="7070" actId="113"/>
          <ac:spMkLst>
            <pc:docMk/>
            <pc:sldMk cId="535004473" sldId="277"/>
            <ac:spMk id="5" creationId="{B988505D-A5F9-A59A-E8C8-675BFAC0D361}"/>
          </ac:spMkLst>
        </pc:spChg>
        <pc:spChg chg="add mod">
          <ac:chgData name="Thelma Annan-Bonny" userId="c52a5d55c9020026" providerId="LiveId" clId="{2AE5B724-8323-4CF4-8F60-FF1E4FB912C6}" dt="2023-07-12T00:08:42.838" v="3997" actId="20577"/>
          <ac:spMkLst>
            <pc:docMk/>
            <pc:sldMk cId="535004473" sldId="277"/>
            <ac:spMk id="6" creationId="{555C89DA-88A9-AA66-2AF8-6BDC013ABA29}"/>
          </ac:spMkLst>
        </pc:spChg>
        <pc:spChg chg="mod">
          <ac:chgData name="Thelma Annan-Bonny" userId="c52a5d55c9020026" providerId="LiveId" clId="{2AE5B724-8323-4CF4-8F60-FF1E4FB912C6}" dt="2023-07-12T12:51:45.939" v="7792" actId="207"/>
          <ac:spMkLst>
            <pc:docMk/>
            <pc:sldMk cId="535004473" sldId="277"/>
            <ac:spMk id="7" creationId="{CC0AD809-A439-4572-F90A-DDD59D2F9853}"/>
          </ac:spMkLst>
        </pc:spChg>
        <pc:picChg chg="add mod">
          <ac:chgData name="Thelma Annan-Bonny" userId="c52a5d55c9020026" providerId="LiveId" clId="{2AE5B724-8323-4CF4-8F60-FF1E4FB912C6}" dt="2023-07-12T00:04:54.904" v="3924" actId="1076"/>
          <ac:picMkLst>
            <pc:docMk/>
            <pc:sldMk cId="535004473" sldId="277"/>
            <ac:picMk id="4" creationId="{1FDB3795-9461-22E1-73C1-63B122E986F9}"/>
          </ac:picMkLst>
        </pc:picChg>
      </pc:sldChg>
      <pc:sldChg chg="addSp delSp modSp new mod setBg">
        <pc:chgData name="Thelma Annan-Bonny" userId="c52a5d55c9020026" providerId="LiveId" clId="{2AE5B724-8323-4CF4-8F60-FF1E4FB912C6}" dt="2023-07-12T12:51:05.954" v="7785" actId="207"/>
        <pc:sldMkLst>
          <pc:docMk/>
          <pc:sldMk cId="3695885796" sldId="278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3695885796" sldId="278"/>
            <ac:spMk id="2" creationId="{ADE89576-E785-BD0B-41FB-37286E105FBF}"/>
          </ac:spMkLst>
        </pc:spChg>
        <pc:spChg chg="add del mod">
          <ac:chgData name="Thelma Annan-Bonny" userId="c52a5d55c9020026" providerId="LiveId" clId="{2AE5B724-8323-4CF4-8F60-FF1E4FB912C6}" dt="2023-07-11T23:47:14.213" v="3576" actId="478"/>
          <ac:spMkLst>
            <pc:docMk/>
            <pc:sldMk cId="3695885796" sldId="278"/>
            <ac:spMk id="2" creationId="{B2E7B623-CAA7-FCCF-CFF6-DBE9CDB74B3C}"/>
          </ac:spMkLst>
        </pc:spChg>
        <pc:spChg chg="add mod">
          <ac:chgData name="Thelma Annan-Bonny" userId="c52a5d55c9020026" providerId="LiveId" clId="{2AE5B724-8323-4CF4-8F60-FF1E4FB912C6}" dt="2023-07-12T11:45:16.828" v="7068" actId="20577"/>
          <ac:spMkLst>
            <pc:docMk/>
            <pc:sldMk cId="3695885796" sldId="278"/>
            <ac:spMk id="3" creationId="{05A0EA2A-75B2-2CBC-A75D-34BF989796CB}"/>
          </ac:spMkLst>
        </pc:spChg>
        <pc:spChg chg="mod">
          <ac:chgData name="Thelma Annan-Bonny" userId="c52a5d55c9020026" providerId="LiveId" clId="{2AE5B724-8323-4CF4-8F60-FF1E4FB912C6}" dt="2023-07-12T12:51:05.954" v="7785" actId="207"/>
          <ac:spMkLst>
            <pc:docMk/>
            <pc:sldMk cId="3695885796" sldId="278"/>
            <ac:spMk id="4" creationId="{9950FB18-5A57-632F-E7BB-1FFD05EBEA74}"/>
          </ac:spMkLst>
        </pc:spChg>
      </pc:sldChg>
      <pc:sldChg chg="new del">
        <pc:chgData name="Thelma Annan-Bonny" userId="c52a5d55c9020026" providerId="LiveId" clId="{2AE5B724-8323-4CF4-8F60-FF1E4FB912C6}" dt="2023-07-11T23:44:16.328" v="3528" actId="680"/>
        <pc:sldMkLst>
          <pc:docMk/>
          <pc:sldMk cId="1940546368" sldId="279"/>
        </pc:sldMkLst>
      </pc:sldChg>
      <pc:sldChg chg="addSp delSp modSp new mod setBg">
        <pc:chgData name="Thelma Annan-Bonny" userId="c52a5d55c9020026" providerId="LiveId" clId="{2AE5B724-8323-4CF4-8F60-FF1E4FB912C6}" dt="2023-07-12T12:51:56.176" v="7794" actId="207"/>
        <pc:sldMkLst>
          <pc:docMk/>
          <pc:sldMk cId="2931111495" sldId="279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2931111495" sldId="279"/>
            <ac:spMk id="2" creationId="{FF545460-C337-E9EC-8168-9C6096C2B27C}"/>
          </ac:spMkLst>
        </pc:spChg>
        <pc:spChg chg="add mod">
          <ac:chgData name="Thelma Annan-Bonny" userId="c52a5d55c9020026" providerId="LiveId" clId="{2AE5B724-8323-4CF4-8F60-FF1E4FB912C6}" dt="2023-07-12T00:11:35.328" v="4017" actId="1076"/>
          <ac:spMkLst>
            <pc:docMk/>
            <pc:sldMk cId="2931111495" sldId="279"/>
            <ac:spMk id="3" creationId="{9C4C8F2B-2559-256E-8546-A14E21E98FEA}"/>
          </ac:spMkLst>
        </pc:spChg>
        <pc:spChg chg="mod">
          <ac:chgData name="Thelma Annan-Bonny" userId="c52a5d55c9020026" providerId="LiveId" clId="{2AE5B724-8323-4CF4-8F60-FF1E4FB912C6}" dt="2023-07-12T12:51:56.176" v="7794" actId="207"/>
          <ac:spMkLst>
            <pc:docMk/>
            <pc:sldMk cId="2931111495" sldId="279"/>
            <ac:spMk id="4" creationId="{11A48D36-BF64-B88C-018C-36EDA543D6BB}"/>
          </ac:spMkLst>
        </pc:spChg>
      </pc:sldChg>
      <pc:sldChg chg="addSp delSp modSp new mod setBg">
        <pc:chgData name="Thelma Annan-Bonny" userId="c52a5d55c9020026" providerId="LiveId" clId="{2AE5B724-8323-4CF4-8F60-FF1E4FB912C6}" dt="2023-07-12T12:52:06.768" v="7796" actId="207"/>
        <pc:sldMkLst>
          <pc:docMk/>
          <pc:sldMk cId="2486875672" sldId="280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2486875672" sldId="280"/>
            <ac:spMk id="2" creationId="{4E0AAFBF-535C-6827-C7E8-EB06F6140FDB}"/>
          </ac:spMkLst>
        </pc:spChg>
        <pc:spChg chg="mod">
          <ac:chgData name="Thelma Annan-Bonny" userId="c52a5d55c9020026" providerId="LiveId" clId="{2AE5B724-8323-4CF4-8F60-FF1E4FB912C6}" dt="2023-07-12T12:52:06.768" v="7796" actId="207"/>
          <ac:spMkLst>
            <pc:docMk/>
            <pc:sldMk cId="2486875672" sldId="280"/>
            <ac:spMk id="3" creationId="{4999D31B-955A-2459-F080-EB065160B91A}"/>
          </ac:spMkLst>
        </pc:spChg>
        <pc:spChg chg="add mod">
          <ac:chgData name="Thelma Annan-Bonny" userId="c52a5d55c9020026" providerId="LiveId" clId="{2AE5B724-8323-4CF4-8F60-FF1E4FB912C6}" dt="2023-07-12T00:32:15.482" v="4568" actId="1076"/>
          <ac:spMkLst>
            <pc:docMk/>
            <pc:sldMk cId="2486875672" sldId="280"/>
            <ac:spMk id="4" creationId="{BC1B4E16-79FE-ACE3-7C6D-8DFC2B863806}"/>
          </ac:spMkLst>
        </pc:spChg>
        <pc:spChg chg="add del mod">
          <ac:chgData name="Thelma Annan-Bonny" userId="c52a5d55c9020026" providerId="LiveId" clId="{2AE5B724-8323-4CF4-8F60-FF1E4FB912C6}" dt="2023-07-12T00:30:26.547" v="4554"/>
          <ac:spMkLst>
            <pc:docMk/>
            <pc:sldMk cId="2486875672" sldId="280"/>
            <ac:spMk id="5" creationId="{6B5C27DE-7528-F0FF-60E1-7A03DD84258E}"/>
          </ac:spMkLst>
        </pc:spChg>
        <pc:picChg chg="add del mod">
          <ac:chgData name="Thelma Annan-Bonny" userId="c52a5d55c9020026" providerId="LiveId" clId="{2AE5B724-8323-4CF4-8F60-FF1E4FB912C6}" dt="2023-07-12T00:29:55.014" v="4544" actId="21"/>
          <ac:picMkLst>
            <pc:docMk/>
            <pc:sldMk cId="2486875672" sldId="280"/>
            <ac:picMk id="3" creationId="{37B8FDFB-2418-516F-70F8-041B3339BD44}"/>
          </ac:picMkLst>
        </pc:picChg>
      </pc:sldChg>
      <pc:sldChg chg="addSp delSp modSp new mod setBg">
        <pc:chgData name="Thelma Annan-Bonny" userId="c52a5d55c9020026" providerId="LiveId" clId="{2AE5B724-8323-4CF4-8F60-FF1E4FB912C6}" dt="2023-07-12T12:52:23.942" v="7798" actId="255"/>
        <pc:sldMkLst>
          <pc:docMk/>
          <pc:sldMk cId="2871783390" sldId="281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2871783390" sldId="281"/>
            <ac:spMk id="3" creationId="{52B9A0EF-ABD7-41E8-88A8-B053558ADDA7}"/>
          </ac:spMkLst>
        </pc:spChg>
        <pc:spChg chg="add mod">
          <ac:chgData name="Thelma Annan-Bonny" userId="c52a5d55c9020026" providerId="LiveId" clId="{2AE5B724-8323-4CF4-8F60-FF1E4FB912C6}" dt="2023-07-12T00:30:41.951" v="4558" actId="1076"/>
          <ac:spMkLst>
            <pc:docMk/>
            <pc:sldMk cId="2871783390" sldId="281"/>
            <ac:spMk id="4" creationId="{9AA52043-1375-B02C-9170-D6D10526A589}"/>
          </ac:spMkLst>
        </pc:spChg>
        <pc:spChg chg="mod">
          <ac:chgData name="Thelma Annan-Bonny" userId="c52a5d55c9020026" providerId="LiveId" clId="{2AE5B724-8323-4CF4-8F60-FF1E4FB912C6}" dt="2023-07-12T12:52:23.942" v="7798" actId="255"/>
          <ac:spMkLst>
            <pc:docMk/>
            <pc:sldMk cId="2871783390" sldId="281"/>
            <ac:spMk id="5" creationId="{B6B4FA03-68B2-DC09-5A38-D16DDC9107DC}"/>
          </ac:spMkLst>
        </pc:spChg>
        <pc:picChg chg="add mod">
          <ac:chgData name="Thelma Annan-Bonny" userId="c52a5d55c9020026" providerId="LiveId" clId="{2AE5B724-8323-4CF4-8F60-FF1E4FB912C6}" dt="2023-07-12T00:30:37.960" v="4557" actId="1076"/>
          <ac:picMkLst>
            <pc:docMk/>
            <pc:sldMk cId="2871783390" sldId="281"/>
            <ac:picMk id="2" creationId="{43D8504C-7C82-5DDD-D5A2-DF77B3632148}"/>
          </ac:picMkLst>
        </pc:picChg>
      </pc:sldChg>
      <pc:sldChg chg="addSp delSp modSp new mod setBg">
        <pc:chgData name="Thelma Annan-Bonny" userId="c52a5d55c9020026" providerId="LiveId" clId="{2AE5B724-8323-4CF4-8F60-FF1E4FB912C6}" dt="2023-07-12T12:53:55.688" v="7814" actId="255"/>
        <pc:sldMkLst>
          <pc:docMk/>
          <pc:sldMk cId="2481218111" sldId="282"/>
        </pc:sldMkLst>
        <pc:spChg chg="add mod">
          <ac:chgData name="Thelma Annan-Bonny" userId="c52a5d55c9020026" providerId="LiveId" clId="{2AE5B724-8323-4CF4-8F60-FF1E4FB912C6}" dt="2023-07-12T06:49:28.733" v="5859" actId="20577"/>
          <ac:spMkLst>
            <pc:docMk/>
            <pc:sldMk cId="2481218111" sldId="282"/>
            <ac:spMk id="2" creationId="{1D96B13E-D1C2-FA06-D718-012CD590F83E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2481218111" sldId="282"/>
            <ac:spMk id="3" creationId="{2D69AEB8-C73B-D55B-C9AC-2449DA90E635}"/>
          </ac:spMkLst>
        </pc:spChg>
        <pc:spChg chg="add mod">
          <ac:chgData name="Thelma Annan-Bonny" userId="c52a5d55c9020026" providerId="LiveId" clId="{2AE5B724-8323-4CF4-8F60-FF1E4FB912C6}" dt="2023-07-12T06:33:29.915" v="5428" actId="1076"/>
          <ac:spMkLst>
            <pc:docMk/>
            <pc:sldMk cId="2481218111" sldId="282"/>
            <ac:spMk id="5" creationId="{D1CD6DC3-C89F-0173-0EB1-BA325F9B7ACE}"/>
          </ac:spMkLst>
        </pc:spChg>
        <pc:spChg chg="mod">
          <ac:chgData name="Thelma Annan-Bonny" userId="c52a5d55c9020026" providerId="LiveId" clId="{2AE5B724-8323-4CF4-8F60-FF1E4FB912C6}" dt="2023-07-12T12:53:55.688" v="7814" actId="255"/>
          <ac:spMkLst>
            <pc:docMk/>
            <pc:sldMk cId="2481218111" sldId="282"/>
            <ac:spMk id="6" creationId="{7637A8F8-1ACA-DE50-2BD7-56C549A81FB7}"/>
          </ac:spMkLst>
        </pc:spChg>
        <pc:picChg chg="add mod">
          <ac:chgData name="Thelma Annan-Bonny" userId="c52a5d55c9020026" providerId="LiveId" clId="{2AE5B724-8323-4CF4-8F60-FF1E4FB912C6}" dt="2023-07-12T06:33:25.346" v="5427" actId="14100"/>
          <ac:picMkLst>
            <pc:docMk/>
            <pc:sldMk cId="2481218111" sldId="282"/>
            <ac:picMk id="4" creationId="{A616283E-B3E2-BC0E-0088-B20C9549EED5}"/>
          </ac:picMkLst>
        </pc:picChg>
      </pc:sldChg>
      <pc:sldChg chg="addSp delSp modSp new mod setBg">
        <pc:chgData name="Thelma Annan-Bonny" userId="c52a5d55c9020026" providerId="LiveId" clId="{2AE5B724-8323-4CF4-8F60-FF1E4FB912C6}" dt="2023-07-12T12:54:06.630" v="7816" actId="207"/>
        <pc:sldMkLst>
          <pc:docMk/>
          <pc:sldMk cId="4260403093" sldId="283"/>
        </pc:sldMkLst>
        <pc:spChg chg="add mod">
          <ac:chgData name="Thelma Annan-Bonny" userId="c52a5d55c9020026" providerId="LiveId" clId="{2AE5B724-8323-4CF4-8F60-FF1E4FB912C6}" dt="2023-07-12T06:53:35.010" v="5871" actId="1076"/>
          <ac:spMkLst>
            <pc:docMk/>
            <pc:sldMk cId="4260403093" sldId="283"/>
            <ac:spMk id="2" creationId="{44ECB54B-2DF2-A545-369A-3FF950172397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4260403093" sldId="283"/>
            <ac:spMk id="3" creationId="{750D41DB-6355-DCF2-AB06-5E9F471208BA}"/>
          </ac:spMkLst>
        </pc:spChg>
        <pc:spChg chg="add del mod">
          <ac:chgData name="Thelma Annan-Bonny" userId="c52a5d55c9020026" providerId="LiveId" clId="{2AE5B724-8323-4CF4-8F60-FF1E4FB912C6}" dt="2023-07-12T06:34:56.096" v="5433"/>
          <ac:spMkLst>
            <pc:docMk/>
            <pc:sldMk cId="4260403093" sldId="283"/>
            <ac:spMk id="4" creationId="{1F81FEE0-7FF1-C8EF-50A1-0CCD65C743E3}"/>
          </ac:spMkLst>
        </pc:spChg>
        <pc:spChg chg="mod">
          <ac:chgData name="Thelma Annan-Bonny" userId="c52a5d55c9020026" providerId="LiveId" clId="{2AE5B724-8323-4CF4-8F60-FF1E4FB912C6}" dt="2023-07-12T12:54:06.630" v="7816" actId="207"/>
          <ac:spMkLst>
            <pc:docMk/>
            <pc:sldMk cId="4260403093" sldId="283"/>
            <ac:spMk id="4" creationId="{228CE563-8FAC-AF85-4922-A040FF6A118D}"/>
          </ac:spMkLst>
        </pc:spChg>
        <pc:spChg chg="add del mod">
          <ac:chgData name="Thelma Annan-Bonny" userId="c52a5d55c9020026" providerId="LiveId" clId="{2AE5B724-8323-4CF4-8F60-FF1E4FB912C6}" dt="2023-07-12T06:58:22.030" v="5921"/>
          <ac:spMkLst>
            <pc:docMk/>
            <pc:sldMk cId="4260403093" sldId="283"/>
            <ac:spMk id="7" creationId="{CE5B441C-3F01-9D5C-2052-EBED89DA329F}"/>
          </ac:spMkLst>
        </pc:spChg>
        <pc:spChg chg="add mod">
          <ac:chgData name="Thelma Annan-Bonny" userId="c52a5d55c9020026" providerId="LiveId" clId="{2AE5B724-8323-4CF4-8F60-FF1E4FB912C6}" dt="2023-07-12T06:59:49.810" v="5946" actId="1076"/>
          <ac:spMkLst>
            <pc:docMk/>
            <pc:sldMk cId="4260403093" sldId="283"/>
            <ac:spMk id="10" creationId="{E660410F-8990-12B7-9867-E814B7EF4E80}"/>
          </ac:spMkLst>
        </pc:spChg>
        <pc:picChg chg="add mod">
          <ac:chgData name="Thelma Annan-Bonny" userId="c52a5d55c9020026" providerId="LiveId" clId="{2AE5B724-8323-4CF4-8F60-FF1E4FB912C6}" dt="2023-07-12T06:59:02.217" v="5929" actId="1076"/>
          <ac:picMkLst>
            <pc:docMk/>
            <pc:sldMk cId="4260403093" sldId="283"/>
            <ac:picMk id="6" creationId="{68589887-C42B-B1D0-0AE1-AC2CE307AE10}"/>
          </ac:picMkLst>
        </pc:picChg>
        <pc:picChg chg="add mod">
          <ac:chgData name="Thelma Annan-Bonny" userId="c52a5d55c9020026" providerId="LiveId" clId="{2AE5B724-8323-4CF4-8F60-FF1E4FB912C6}" dt="2023-07-12T06:59:00.662" v="5928" actId="1076"/>
          <ac:picMkLst>
            <pc:docMk/>
            <pc:sldMk cId="4260403093" sldId="283"/>
            <ac:picMk id="9" creationId="{860F340F-319C-C0F0-EF60-791B9C657A1F}"/>
          </ac:picMkLst>
        </pc:picChg>
      </pc:sldChg>
      <pc:sldChg chg="addSp delSp modSp new mod ord setBg">
        <pc:chgData name="Thelma Annan-Bonny" userId="c52a5d55c9020026" providerId="LiveId" clId="{2AE5B724-8323-4CF4-8F60-FF1E4FB912C6}" dt="2023-07-12T12:53:03.380" v="7805" actId="207"/>
        <pc:sldMkLst>
          <pc:docMk/>
          <pc:sldMk cId="2984697130" sldId="284"/>
        </pc:sldMkLst>
        <pc:spChg chg="add mod">
          <ac:chgData name="Thelma Annan-Bonny" userId="c52a5d55c9020026" providerId="LiveId" clId="{2AE5B724-8323-4CF4-8F60-FF1E4FB912C6}" dt="2023-07-12T07:27:02.355" v="6660" actId="1076"/>
          <ac:spMkLst>
            <pc:docMk/>
            <pc:sldMk cId="2984697130" sldId="284"/>
            <ac:spMk id="2" creationId="{E0EE702F-E271-F501-DFC4-3787F7F837B0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2984697130" sldId="284"/>
            <ac:spMk id="3" creationId="{89D19462-32C4-6965-5960-40D2991325B6}"/>
          </ac:spMkLst>
        </pc:spChg>
        <pc:spChg chg="mod">
          <ac:chgData name="Thelma Annan-Bonny" userId="c52a5d55c9020026" providerId="LiveId" clId="{2AE5B724-8323-4CF4-8F60-FF1E4FB912C6}" dt="2023-07-12T12:53:03.380" v="7805" actId="207"/>
          <ac:spMkLst>
            <pc:docMk/>
            <pc:sldMk cId="2984697130" sldId="284"/>
            <ac:spMk id="4" creationId="{64176003-18DC-26BA-07CB-16698720D2C2}"/>
          </ac:spMkLst>
        </pc:spChg>
      </pc:sldChg>
      <pc:sldChg chg="addSp delSp modSp new mod setBg">
        <pc:chgData name="Thelma Annan-Bonny" userId="c52a5d55c9020026" providerId="LiveId" clId="{2AE5B724-8323-4CF4-8F60-FF1E4FB912C6}" dt="2023-07-12T12:53:41.657" v="7812" actId="13926"/>
        <pc:sldMkLst>
          <pc:docMk/>
          <pc:sldMk cId="2938130376" sldId="285"/>
        </pc:sldMkLst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2938130376" sldId="285"/>
            <ac:spMk id="2" creationId="{E92024A5-368F-3A09-E2DF-E4052719D816}"/>
          </ac:spMkLst>
        </pc:spChg>
        <pc:spChg chg="mod">
          <ac:chgData name="Thelma Annan-Bonny" userId="c52a5d55c9020026" providerId="LiveId" clId="{2AE5B724-8323-4CF4-8F60-FF1E4FB912C6}" dt="2023-07-12T12:53:41.657" v="7812" actId="13926"/>
          <ac:spMkLst>
            <pc:docMk/>
            <pc:sldMk cId="2938130376" sldId="285"/>
            <ac:spMk id="3" creationId="{D477AF09-D766-A8AE-7E34-159EF15E379F}"/>
          </ac:spMkLst>
        </pc:spChg>
        <pc:spChg chg="add mod">
          <ac:chgData name="Thelma Annan-Bonny" userId="c52a5d55c9020026" providerId="LiveId" clId="{2AE5B724-8323-4CF4-8F60-FF1E4FB912C6}" dt="2023-07-12T05:48:47.078" v="4620" actId="1076"/>
          <ac:spMkLst>
            <pc:docMk/>
            <pc:sldMk cId="2938130376" sldId="285"/>
            <ac:spMk id="4" creationId="{4AAF7274-E604-A95B-B9D3-262FFE382FA5}"/>
          </ac:spMkLst>
        </pc:spChg>
        <pc:picChg chg="add del">
          <ac:chgData name="Thelma Annan-Bonny" userId="c52a5d55c9020026" providerId="LiveId" clId="{2AE5B724-8323-4CF4-8F60-FF1E4FB912C6}" dt="2023-07-12T05:47:53.517" v="4580" actId="22"/>
          <ac:picMkLst>
            <pc:docMk/>
            <pc:sldMk cId="2938130376" sldId="285"/>
            <ac:picMk id="3" creationId="{3E58818C-D2DD-AEFB-9928-2E3AEC91F715}"/>
          </ac:picMkLst>
        </pc:picChg>
      </pc:sldChg>
      <pc:sldChg chg="addSp delSp modSp new del mod setBg">
        <pc:chgData name="Thelma Annan-Bonny" userId="c52a5d55c9020026" providerId="LiveId" clId="{2AE5B724-8323-4CF4-8F60-FF1E4FB912C6}" dt="2023-07-12T11:42:57.950" v="6957" actId="47"/>
        <pc:sldMkLst>
          <pc:docMk/>
          <pc:sldMk cId="2307761911" sldId="286"/>
        </pc:sldMkLst>
        <pc:spChg chg="add del mod">
          <ac:chgData name="Thelma Annan-Bonny" userId="c52a5d55c9020026" providerId="LiveId" clId="{2AE5B724-8323-4CF4-8F60-FF1E4FB912C6}" dt="2023-07-12T11:42:46.773" v="6954"/>
          <ac:spMkLst>
            <pc:docMk/>
            <pc:sldMk cId="2307761911" sldId="286"/>
            <ac:spMk id="3" creationId="{C2C7AAF5-487F-1066-91E9-4F7DD14FB964}"/>
          </ac:spMkLst>
        </pc:spChg>
      </pc:sldChg>
      <pc:sldChg chg="addSp delSp modSp new mod setBg">
        <pc:chgData name="Thelma Annan-Bonny" userId="c52a5d55c9020026" providerId="LiveId" clId="{2AE5B724-8323-4CF4-8F60-FF1E4FB912C6}" dt="2023-07-12T12:49:52.906" v="7772" actId="207"/>
        <pc:sldMkLst>
          <pc:docMk/>
          <pc:sldMk cId="3348872511" sldId="287"/>
        </pc:sldMkLst>
        <pc:spChg chg="add mod">
          <ac:chgData name="Thelma Annan-Bonny" userId="c52a5d55c9020026" providerId="LiveId" clId="{2AE5B724-8323-4CF4-8F60-FF1E4FB912C6}" dt="2023-07-12T11:44:19.321" v="7065" actId="20577"/>
          <ac:spMkLst>
            <pc:docMk/>
            <pc:sldMk cId="3348872511" sldId="287"/>
            <ac:spMk id="2" creationId="{E4674D89-D9F9-74FE-3981-772EC517DF85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3348872511" sldId="287"/>
            <ac:spMk id="3" creationId="{053953FE-E356-275E-B233-01627C0349C9}"/>
          </ac:spMkLst>
        </pc:spChg>
        <pc:spChg chg="mod">
          <ac:chgData name="Thelma Annan-Bonny" userId="c52a5d55c9020026" providerId="LiveId" clId="{2AE5B724-8323-4CF4-8F60-FF1E4FB912C6}" dt="2023-07-12T12:49:52.906" v="7772" actId="207"/>
          <ac:spMkLst>
            <pc:docMk/>
            <pc:sldMk cId="3348872511" sldId="287"/>
            <ac:spMk id="4" creationId="{42DEDA8D-A3D7-A3DE-CAFB-B920E32D51B6}"/>
          </ac:spMkLst>
        </pc:spChg>
      </pc:sldChg>
      <pc:sldChg chg="addSp delSp modSp new mod ord setBg">
        <pc:chgData name="Thelma Annan-Bonny" userId="c52a5d55c9020026" providerId="LiveId" clId="{2AE5B724-8323-4CF4-8F60-FF1E4FB912C6}" dt="2023-07-12T12:54:15.780" v="7818" actId="207"/>
        <pc:sldMkLst>
          <pc:docMk/>
          <pc:sldMk cId="1441408594" sldId="288"/>
        </pc:sldMkLst>
        <pc:spChg chg="add mod">
          <ac:chgData name="Thelma Annan-Bonny" userId="c52a5d55c9020026" providerId="LiveId" clId="{2AE5B724-8323-4CF4-8F60-FF1E4FB912C6}" dt="2023-07-12T07:45:42.786" v="6786" actId="122"/>
          <ac:spMkLst>
            <pc:docMk/>
            <pc:sldMk cId="1441408594" sldId="288"/>
            <ac:spMk id="2" creationId="{7134E8C6-FCDE-767D-AAB5-D63328853E77}"/>
          </ac:spMkLst>
        </pc:spChg>
        <pc:spChg chg="add mod">
          <ac:chgData name="Thelma Annan-Bonny" userId="c52a5d55c9020026" providerId="LiveId" clId="{2AE5B724-8323-4CF4-8F60-FF1E4FB912C6}" dt="2023-07-12T07:48:45.399" v="6943" actId="1076"/>
          <ac:spMkLst>
            <pc:docMk/>
            <pc:sldMk cId="1441408594" sldId="288"/>
            <ac:spMk id="3" creationId="{2599B283-38F0-176B-C494-2543D98B4FBF}"/>
          </ac:spMkLst>
        </pc:spChg>
        <pc:spChg chg="add mod">
          <ac:chgData name="Thelma Annan-Bonny" userId="c52a5d55c9020026" providerId="LiveId" clId="{2AE5B724-8323-4CF4-8F60-FF1E4FB912C6}" dt="2023-07-12T07:48:49.953" v="6944" actId="1076"/>
          <ac:spMkLst>
            <pc:docMk/>
            <pc:sldMk cId="1441408594" sldId="288"/>
            <ac:spMk id="4" creationId="{37B5637F-3E16-A17C-BA71-8D0436A51C56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1441408594" sldId="288"/>
            <ac:spMk id="5" creationId="{49D97666-F572-B7DC-B58D-7329EBBFB5B5}"/>
          </ac:spMkLst>
        </pc:spChg>
        <pc:spChg chg="mod">
          <ac:chgData name="Thelma Annan-Bonny" userId="c52a5d55c9020026" providerId="LiveId" clId="{2AE5B724-8323-4CF4-8F60-FF1E4FB912C6}" dt="2023-07-12T12:54:15.780" v="7818" actId="207"/>
          <ac:spMkLst>
            <pc:docMk/>
            <pc:sldMk cId="1441408594" sldId="288"/>
            <ac:spMk id="6" creationId="{DBEE23C3-50BD-69CE-3BF7-A6FA5080F045}"/>
          </ac:spMkLst>
        </pc:spChg>
      </pc:sldChg>
      <pc:sldChg chg="addSp delSp modSp new mod ord setBg">
        <pc:chgData name="Thelma Annan-Bonny" userId="c52a5d55c9020026" providerId="LiveId" clId="{2AE5B724-8323-4CF4-8F60-FF1E4FB912C6}" dt="2023-07-12T12:53:23.244" v="7809" actId="207"/>
        <pc:sldMkLst>
          <pc:docMk/>
          <pc:sldMk cId="581258604" sldId="289"/>
        </pc:sldMkLst>
        <pc:spChg chg="add mod">
          <ac:chgData name="Thelma Annan-Bonny" userId="c52a5d55c9020026" providerId="LiveId" clId="{2AE5B724-8323-4CF4-8F60-FF1E4FB912C6}" dt="2023-07-12T12:44:55.323" v="7741" actId="20577"/>
          <ac:spMkLst>
            <pc:docMk/>
            <pc:sldMk cId="581258604" sldId="289"/>
            <ac:spMk id="2" creationId="{44D3FC44-E7DD-4FD5-3F5C-46F64447D585}"/>
          </ac:spMkLst>
        </pc:spChg>
        <pc:spChg chg="add mod">
          <ac:chgData name="Thelma Annan-Bonny" userId="c52a5d55c9020026" providerId="LiveId" clId="{2AE5B724-8323-4CF4-8F60-FF1E4FB912C6}" dt="2023-07-12T12:21:39.774" v="7534" actId="113"/>
          <ac:spMkLst>
            <pc:docMk/>
            <pc:sldMk cId="581258604" sldId="289"/>
            <ac:spMk id="5" creationId="{6B9F06AC-992E-97C0-668E-C80AEAF536AE}"/>
          </ac:spMkLst>
        </pc:spChg>
        <pc:spChg chg="add mod">
          <ac:chgData name="Thelma Annan-Bonny" userId="c52a5d55c9020026" providerId="LiveId" clId="{2AE5B724-8323-4CF4-8F60-FF1E4FB912C6}" dt="2023-07-12T12:40:04.154" v="7679" actId="767"/>
          <ac:spMkLst>
            <pc:docMk/>
            <pc:sldMk cId="581258604" sldId="289"/>
            <ac:spMk id="13" creationId="{CD09A9B8-8F59-59B0-B706-9C43DE7F2098}"/>
          </ac:spMkLst>
        </pc:spChg>
        <pc:spChg chg="add mod">
          <ac:chgData name="Thelma Annan-Bonny" userId="c52a5d55c9020026" providerId="LiveId" clId="{2AE5B724-8323-4CF4-8F60-FF1E4FB912C6}" dt="2023-07-12T12:43:47.622" v="7706" actId="1076"/>
          <ac:spMkLst>
            <pc:docMk/>
            <pc:sldMk cId="581258604" sldId="289"/>
            <ac:spMk id="14" creationId="{F6CFB86A-F7C5-1259-A26E-DDF40091F1F9}"/>
          </ac:spMkLst>
        </pc:spChg>
        <pc:spChg chg="add mod">
          <ac:chgData name="Thelma Annan-Bonny" userId="c52a5d55c9020026" providerId="LiveId" clId="{2AE5B724-8323-4CF4-8F60-FF1E4FB912C6}" dt="2023-07-12T12:53:13.038" v="7807" actId="1076"/>
          <ac:spMkLst>
            <pc:docMk/>
            <pc:sldMk cId="581258604" sldId="289"/>
            <ac:spMk id="15" creationId="{3461FE9F-3AA0-B638-9E27-DF5A68D2F0AE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581258604" sldId="289"/>
            <ac:spMk id="16" creationId="{FF3FFCC6-BEAF-E6AB-2062-B284D9B89167}"/>
          </ac:spMkLst>
        </pc:spChg>
        <pc:spChg chg="mod">
          <ac:chgData name="Thelma Annan-Bonny" userId="c52a5d55c9020026" providerId="LiveId" clId="{2AE5B724-8323-4CF4-8F60-FF1E4FB912C6}" dt="2023-07-12T12:53:23.244" v="7809" actId="207"/>
          <ac:spMkLst>
            <pc:docMk/>
            <pc:sldMk cId="581258604" sldId="289"/>
            <ac:spMk id="17" creationId="{6C0FA526-1010-3F0B-E2B6-3FF7D0CF5C0A}"/>
          </ac:spMkLst>
        </pc:spChg>
        <pc:graphicFrameChg chg="add del mod">
          <ac:chgData name="Thelma Annan-Bonny" userId="c52a5d55c9020026" providerId="LiveId" clId="{2AE5B724-8323-4CF4-8F60-FF1E4FB912C6}" dt="2023-07-12T12:21:17.030" v="7530" actId="1957"/>
          <ac:graphicFrameMkLst>
            <pc:docMk/>
            <pc:sldMk cId="581258604" sldId="289"/>
            <ac:graphicFrameMk id="8" creationId="{FE5D26BE-77DC-B427-1AEC-07AFEB94C4FD}"/>
          </ac:graphicFrameMkLst>
        </pc:graphicFrameChg>
        <pc:picChg chg="add mod">
          <ac:chgData name="Thelma Annan-Bonny" userId="c52a5d55c9020026" providerId="LiveId" clId="{2AE5B724-8323-4CF4-8F60-FF1E4FB912C6}" dt="2023-07-12T12:38:43.053" v="7673" actId="1076"/>
          <ac:picMkLst>
            <pc:docMk/>
            <pc:sldMk cId="581258604" sldId="289"/>
            <ac:picMk id="10" creationId="{B417B198-540A-E3BF-DEE1-D778EE2B9BE5}"/>
          </ac:picMkLst>
        </pc:picChg>
        <pc:picChg chg="add mod">
          <ac:chgData name="Thelma Annan-Bonny" userId="c52a5d55c9020026" providerId="LiveId" clId="{2AE5B724-8323-4CF4-8F60-FF1E4FB912C6}" dt="2023-07-12T12:53:08.722" v="7806" actId="1076"/>
          <ac:picMkLst>
            <pc:docMk/>
            <pc:sldMk cId="581258604" sldId="289"/>
            <ac:picMk id="12" creationId="{C85D374E-5AAF-EDD7-021F-9DE87D2B0773}"/>
          </ac:picMkLst>
        </pc:picChg>
      </pc:sldChg>
      <pc:sldChg chg="addSp delSp modSp new mod ord setBg">
        <pc:chgData name="Thelma Annan-Bonny" userId="c52a5d55c9020026" providerId="LiveId" clId="{2AE5B724-8323-4CF4-8F60-FF1E4FB912C6}" dt="2023-07-12T12:54:29.966" v="7819" actId="255"/>
        <pc:sldMkLst>
          <pc:docMk/>
          <pc:sldMk cId="2174364915" sldId="290"/>
        </pc:sldMkLst>
        <pc:spChg chg="add mod">
          <ac:chgData name="Thelma Annan-Bonny" userId="c52a5d55c9020026" providerId="LiveId" clId="{2AE5B724-8323-4CF4-8F60-FF1E4FB912C6}" dt="2023-07-12T12:29:52.255" v="7628" actId="255"/>
          <ac:spMkLst>
            <pc:docMk/>
            <pc:sldMk cId="2174364915" sldId="290"/>
            <ac:spMk id="2" creationId="{80D7F9D8-D07C-8E69-0E76-22B1358073FD}"/>
          </ac:spMkLst>
        </pc:spChg>
        <pc:spChg chg="add mod">
          <ac:chgData name="Thelma Annan-Bonny" userId="c52a5d55c9020026" providerId="LiveId" clId="{2AE5B724-8323-4CF4-8F60-FF1E4FB912C6}" dt="2023-07-12T12:36:05.870" v="7669" actId="20577"/>
          <ac:spMkLst>
            <pc:docMk/>
            <pc:sldMk cId="2174364915" sldId="290"/>
            <ac:spMk id="3" creationId="{FB324B0A-BF9C-0D56-DC85-804064481896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2174364915" sldId="290"/>
            <ac:spMk id="4" creationId="{046A2F5B-E591-F4EE-8624-75292FBAA4B7}"/>
          </ac:spMkLst>
        </pc:spChg>
        <pc:spChg chg="mod">
          <ac:chgData name="Thelma Annan-Bonny" userId="c52a5d55c9020026" providerId="LiveId" clId="{2AE5B724-8323-4CF4-8F60-FF1E4FB912C6}" dt="2023-07-12T12:54:29.966" v="7819" actId="255"/>
          <ac:spMkLst>
            <pc:docMk/>
            <pc:sldMk cId="2174364915" sldId="290"/>
            <ac:spMk id="5" creationId="{16CC7117-1AC4-3B34-1E9F-B5A879B5748F}"/>
          </ac:spMkLst>
        </pc:spChg>
      </pc:sldChg>
      <pc:sldChg chg="addSp delSp modSp new mod ord setBg">
        <pc:chgData name="Thelma Annan-Bonny" userId="c52a5d55c9020026" providerId="LiveId" clId="{2AE5B724-8323-4CF4-8F60-FF1E4FB912C6}" dt="2023-07-12T12:54:44.958" v="7821" actId="207"/>
        <pc:sldMkLst>
          <pc:docMk/>
          <pc:sldMk cId="882706617" sldId="291"/>
        </pc:sldMkLst>
        <pc:spChg chg="add mod">
          <ac:chgData name="Thelma Annan-Bonny" userId="c52a5d55c9020026" providerId="LiveId" clId="{2AE5B724-8323-4CF4-8F60-FF1E4FB912C6}" dt="2023-07-12T12:26:51.797" v="7601" actId="1076"/>
          <ac:spMkLst>
            <pc:docMk/>
            <pc:sldMk cId="882706617" sldId="291"/>
            <ac:spMk id="2" creationId="{E88C1CC5-F1C0-C166-7949-7416DAAA452B}"/>
          </ac:spMkLst>
        </pc:spChg>
        <pc:spChg chg="del">
          <ac:chgData name="Thelma Annan-Bonny" userId="c52a5d55c9020026" providerId="LiveId" clId="{2AE5B724-8323-4CF4-8F60-FF1E4FB912C6}" dt="2023-07-12T12:45:32.023" v="7742"/>
          <ac:spMkLst>
            <pc:docMk/>
            <pc:sldMk cId="882706617" sldId="291"/>
            <ac:spMk id="3" creationId="{34A78F3A-CAD8-6FE2-D6CC-5164CF35065B}"/>
          </ac:spMkLst>
        </pc:spChg>
        <pc:spChg chg="mod">
          <ac:chgData name="Thelma Annan-Bonny" userId="c52a5d55c9020026" providerId="LiveId" clId="{2AE5B724-8323-4CF4-8F60-FF1E4FB912C6}" dt="2023-07-12T12:54:44.958" v="7821" actId="207"/>
          <ac:spMkLst>
            <pc:docMk/>
            <pc:sldMk cId="882706617" sldId="291"/>
            <ac:spMk id="4" creationId="{8BC26731-6128-BD60-5736-E0069D034DE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1BF4D-1BEC-46CE-99F5-58BF15457D4D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387F5-F9CF-4668-8A5C-0030DC57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7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50AE-1791-5DDB-7C18-6B76370B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7253C-5DB9-6251-2AB8-CB10AB7AE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49CB6-13E9-033B-60B2-C859461E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2369-AB2D-46F3-9D4C-A719C0F82610}" type="datetime1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7F48B-1C29-EB81-8FBC-52EF0A05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DC5B6-E839-6CC9-2316-471E832C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4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B845-3F14-77DE-0D55-82F6AE94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8E48B-9F88-3640-99F6-A847DEE39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165D5-8C06-3E9C-D941-21F84EEEB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93B7-FFC3-496C-8154-B64E1AA01D1F}" type="datetime1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16D2E-50A0-85C4-1290-AA1EB2914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D13E5-DCA4-ECB7-92A4-D49AB637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DBD0E-9FED-CC0F-C130-3CA0F2E18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088DE-78B1-AA9E-4348-B0C469552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0D499-8A99-64C6-FC8C-144782709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EA2A2-3713-4D01-8299-AD5AD232D6B4}" type="datetime1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B1464-C57D-D6F6-73DD-A4BD7AE3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57560-120B-76FB-2B90-4249CD65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3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F967-E1BC-0181-2E4F-F784AC44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698DC-4344-0BCB-DDE8-8B3BD5B3B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D9AEF-979D-44BA-881E-D8731C74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3E14-7684-4595-B829-CEA7558FC127}" type="datetime1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61CD6-3056-80EF-E39D-173C6316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2C445-18C6-B471-2BB4-83D2C381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75DF-C32F-864B-C30B-912098B3A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EDF16-9034-85F6-2896-A84B3268A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BC179-2A72-9911-2033-8AB96F83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2024-7B30-4ADA-95C8-027DAF31DF3A}" type="datetime1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7A146-D55D-8101-5F31-49718A240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6DF44-D455-E499-36DB-F7A9FEA2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0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8CE9-156F-8728-E476-B4F1DFAF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BC4AF-9273-5333-3FF1-4B31CAE8D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06A15-D480-977E-AB57-0B7793FE8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71165-3CAF-FC0D-7A80-37637B1C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F951-421D-45F5-8079-D2E7B822A9AF}" type="datetime1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E1B3C-EB2A-8736-3B5E-C30088937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9D5D4-BA35-B37A-364C-846ECDD8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6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6440-8977-6AAD-3D39-250D907E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BEF54-6915-744F-A380-D150D937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78AD5-CF21-1037-798D-933981C45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CD6D8-6D72-6C6E-7CB4-083E1DA61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E859A-71E7-0A77-8E90-8A054B87C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CB6B8-1AB7-CEC5-FDF1-88BB032F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F4171-EB45-4427-97BB-F47594376DAA}" type="datetime1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C481AF-3BFB-1255-C402-1E9A108D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6645B-EA59-6E17-7D54-BAED30C9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9A74-5623-6BFA-C51F-9B2A0CED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CFB7E-A716-EA4B-8A01-F0EBD928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24C5-AB08-4FD4-8368-663DC8960768}" type="datetime1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BA9F8-65B2-CD71-F80B-7445D48D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92BBE-2DBA-0320-D1DA-2A24BD66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7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C2D28-59C6-3CD0-EABE-A35D94B93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D232-877C-429B-9494-9FE394233A01}" type="datetime1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F0DB-BED4-B486-5F96-E8377000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A755C-913D-30F5-4705-B126C986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6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076D-EA98-6637-D8BF-329BBDF5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A5C2D-3036-1A3D-4CD4-55B1F0ED4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15F54-57AF-CA9C-F89C-096A2812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B6FB6-DAAB-2358-1BBF-62E2CD72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1328-0CDE-4E07-B07A-F12C684BF6F4}" type="datetime1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26630-6A53-8715-4360-3F2B13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77DF4-9E42-BBA5-EE7B-1072C4BD2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0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2225-0FC2-ABDE-140B-93247FA1D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713E1C-402E-BB7E-2076-2607B156B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9606B-8208-0A06-8689-3FEBEA364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9B33D-DE5E-332D-9F11-AA5E16A3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C0BE-57E4-4BD6-B5CB-647F128789CE}" type="datetime1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9AE18-CE54-F7DB-6838-9636DD603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84D28-35DF-9E18-8A4D-72DF35E16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9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59593-9FB5-6623-D621-C55E8DE3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8307D-0713-3DE3-8FCF-37CB9CB6A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63949-6A14-C736-0ECA-50E8ADDEC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D45A-75C6-4BC3-A8F6-6F7DBE4855BD}" type="datetime1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5C627-AD82-1B0E-3FE1-7F37337A9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97D0A-5AEF-3F16-5D30-4E36BDDFB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D93C7-FAD5-430A-A5DB-00E30287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web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1E7C6BA-8347-59B8-A1AA-481D615A5250}"/>
              </a:ext>
            </a:extLst>
          </p:cNvPr>
          <p:cNvGrpSpPr/>
          <p:nvPr/>
        </p:nvGrpSpPr>
        <p:grpSpPr>
          <a:xfrm>
            <a:off x="6810374" y="804023"/>
            <a:ext cx="5086905" cy="5249954"/>
            <a:chOff x="8461001" y="457200"/>
            <a:chExt cx="3550024" cy="4072218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5F9D1678-266F-70AC-BC04-355C70D08D22}"/>
                </a:ext>
              </a:extLst>
            </p:cNvPr>
            <p:cNvSpPr/>
            <p:nvPr/>
          </p:nvSpPr>
          <p:spPr>
            <a:xfrm>
              <a:off x="9563660" y="457200"/>
              <a:ext cx="1344706" cy="129091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FF0E7020-270F-40EF-077F-D20249681233}"/>
                </a:ext>
              </a:extLst>
            </p:cNvPr>
            <p:cNvSpPr/>
            <p:nvPr/>
          </p:nvSpPr>
          <p:spPr>
            <a:xfrm>
              <a:off x="10666319" y="1152525"/>
              <a:ext cx="1344706" cy="129091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7411940D-6C63-2B04-8519-6B30DBFFF875}"/>
                </a:ext>
              </a:extLst>
            </p:cNvPr>
            <p:cNvSpPr/>
            <p:nvPr/>
          </p:nvSpPr>
          <p:spPr>
            <a:xfrm>
              <a:off x="9563660" y="1847850"/>
              <a:ext cx="1344706" cy="129091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F005A864-1A98-087F-34A4-33F796ED5683}"/>
                </a:ext>
              </a:extLst>
            </p:cNvPr>
            <p:cNvSpPr/>
            <p:nvPr/>
          </p:nvSpPr>
          <p:spPr>
            <a:xfrm>
              <a:off x="8461001" y="1152525"/>
              <a:ext cx="1344706" cy="129091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529A5B18-B562-1AFF-7531-935144F776D8}"/>
                </a:ext>
              </a:extLst>
            </p:cNvPr>
            <p:cNvSpPr/>
            <p:nvPr/>
          </p:nvSpPr>
          <p:spPr>
            <a:xfrm>
              <a:off x="10666319" y="2543175"/>
              <a:ext cx="1344706" cy="129091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8606F0C0-FDC1-62CA-2582-BA36CF16A869}"/>
                </a:ext>
              </a:extLst>
            </p:cNvPr>
            <p:cNvSpPr/>
            <p:nvPr/>
          </p:nvSpPr>
          <p:spPr>
            <a:xfrm>
              <a:off x="9563660" y="3238500"/>
              <a:ext cx="1344706" cy="129091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9C851D4-9B27-DBBA-5F4F-D3608CD9E351}"/>
                </a:ext>
              </a:extLst>
            </p:cNvPr>
            <p:cNvSpPr/>
            <p:nvPr/>
          </p:nvSpPr>
          <p:spPr>
            <a:xfrm>
              <a:off x="8461001" y="2540654"/>
              <a:ext cx="1344706" cy="129091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AA78354-5AB8-EAD8-C6AA-829D41EE38AA}"/>
              </a:ext>
            </a:extLst>
          </p:cNvPr>
          <p:cNvSpPr txBox="1"/>
          <p:nvPr/>
        </p:nvSpPr>
        <p:spPr>
          <a:xfrm>
            <a:off x="732869" y="1280502"/>
            <a:ext cx="5982256" cy="489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ENVIRONMENTAL CHANGE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6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ABF5C95-072F-2F88-421F-2DB5DF47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12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74D89-D9F9-74FE-3981-772EC517DF85}"/>
              </a:ext>
            </a:extLst>
          </p:cNvPr>
          <p:cNvSpPr txBox="1"/>
          <p:nvPr/>
        </p:nvSpPr>
        <p:spPr>
          <a:xfrm>
            <a:off x="1390261" y="1782147"/>
            <a:ext cx="9153331" cy="3254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“Even if we significantly curb emissions in the coming decades, more than a third of the world’s remaining glaciers will melt before the year 2100. When it comes to 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 ice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95% of the thickest and oldest ice in the arctic is already gone.”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World Wildlife Fund (WWF)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EDA8D-A3D7-A3DE-CAFB-B920E32D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7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7031DB-5CB2-298C-0C5D-E1819573E986}"/>
              </a:ext>
            </a:extLst>
          </p:cNvPr>
          <p:cNvSpPr txBox="1"/>
          <p:nvPr/>
        </p:nvSpPr>
        <p:spPr>
          <a:xfrm>
            <a:off x="383240" y="985730"/>
            <a:ext cx="5842187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level rise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long term increase in the average height of the Earth’s ocean.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 coastal erosion, salinization of freshwater source, flooding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level is accelerating and projected to rise by a foot in 2050 (NOAA,2022)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75FA1-AD11-BA31-3146-D13ED672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41" y="1552575"/>
            <a:ext cx="5319119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56FCD-85A8-0D95-F145-BE27AF98403D}"/>
              </a:ext>
            </a:extLst>
          </p:cNvPr>
          <p:cNvSpPr txBox="1"/>
          <p:nvPr/>
        </p:nvSpPr>
        <p:spPr>
          <a:xfrm>
            <a:off x="6724650" y="512445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USGCRP Indicator for change in global average sea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C1BFC-1194-22CA-D44C-F33E349F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914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DA42A-6B8D-872F-C4EA-C98D7347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62" y="1404733"/>
            <a:ext cx="4881280" cy="3633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A5063-AF3A-42E2-D0D2-8EE5D8ABCB29}"/>
              </a:ext>
            </a:extLst>
          </p:cNvPr>
          <p:cNvSpPr txBox="1"/>
          <p:nvPr/>
        </p:nvSpPr>
        <p:spPr>
          <a:xfrm>
            <a:off x="1237132" y="5114713"/>
            <a:ext cx="4670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city of Saint-Louis, threatened by rising sea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1E96C-6ABB-E584-978E-3B7FB833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571" y="1404734"/>
            <a:ext cx="4979334" cy="3633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625151-C27C-F890-30C7-1A784C3DB27E}"/>
              </a:ext>
            </a:extLst>
          </p:cNvPr>
          <p:cNvSpPr txBox="1"/>
          <p:nvPr/>
        </p:nvSpPr>
        <p:spPr>
          <a:xfrm>
            <a:off x="7369546" y="5099324"/>
            <a:ext cx="4614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flooding in Kiribati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26E8F-F265-908A-2D2C-4C65D31D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3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CB1DDF-ADEB-461F-18A0-51B7DA795414}"/>
              </a:ext>
            </a:extLst>
          </p:cNvPr>
          <p:cNvSpPr txBox="1"/>
          <p:nvPr/>
        </p:nvSpPr>
        <p:spPr>
          <a:xfrm>
            <a:off x="1714500" y="252412"/>
            <a:ext cx="7858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change-related disasters in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46B60-B5EC-F40F-CE53-6DF6C450496D}"/>
              </a:ext>
            </a:extLst>
          </p:cNvPr>
          <p:cNvSpPr txBox="1"/>
          <p:nvPr/>
        </p:nvSpPr>
        <p:spPr>
          <a:xfrm>
            <a:off x="574443" y="948690"/>
            <a:ext cx="1038225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Hurricane Ian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category 4 hurricane that caused widespread damage across western Cuba and the southeast of US.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Flooding in China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June, southern China saw its heavies rainfall since 1961, bringing floods and landslides and forcing the evacuation of hundreds of thousands of people.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Storm Eunice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five days in February, Storm Eunice caused devastation across Belgium, Germany, Ireland, Netherlands, Poland and the UK killing 7 people.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Drought in Brazil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Brazil had been in drought for most of the year- a drought that is thought to be the worst in decades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EF855-6D57-C0EF-4768-1504D8C9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08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C064BF-4BD4-5F47-876D-D700B0D4367F}"/>
              </a:ext>
            </a:extLst>
          </p:cNvPr>
          <p:cNvSpPr txBox="1"/>
          <p:nvPr/>
        </p:nvSpPr>
        <p:spPr>
          <a:xfrm>
            <a:off x="5638800" y="297410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B494-7914-0B22-F126-531456F3A510}"/>
              </a:ext>
            </a:extLst>
          </p:cNvPr>
          <p:cNvSpPr txBox="1"/>
          <p:nvPr/>
        </p:nvSpPr>
        <p:spPr>
          <a:xfrm>
            <a:off x="4027054" y="286327"/>
            <a:ext cx="6982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POLLUTION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B9FFF-4C6E-C1CE-000D-3DB4DF86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  <a:highlight>
                  <a:srgbClr val="C0C0C0"/>
                </a:highlight>
              </a:rPr>
              <a:t>14</a:t>
            </a:fld>
            <a:endParaRPr lang="en-US" sz="18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8939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2130D-2768-8E16-8707-3527FBF3A84D}"/>
              </a:ext>
            </a:extLst>
          </p:cNvPr>
          <p:cNvSpPr txBox="1"/>
          <p:nvPr/>
        </p:nvSpPr>
        <p:spPr>
          <a:xfrm>
            <a:off x="477980" y="471055"/>
            <a:ext cx="1014967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introduction of harmful substances into the environment, which are called pollutants.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types include water, air, soil, noise, light, thermal and radioactive pollution.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oil pollution </a:t>
            </a:r>
            <a:r>
              <a:rPr lang="en-GB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lower agricultural production, deteriorate soil quality, and affect crops used to produce food (FAO, 2021).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8194C-7777-918E-84DA-00FE3C6D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73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A0EA2A-75B2-2CBC-A75D-34BF989796CB}"/>
              </a:ext>
            </a:extLst>
          </p:cNvPr>
          <p:cNvSpPr txBox="1"/>
          <p:nvPr/>
        </p:nvSpPr>
        <p:spPr>
          <a:xfrm>
            <a:off x="586814" y="1057835"/>
            <a:ext cx="11018371" cy="4269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pollution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cause damage to ecosystems, impede nocturnal animals normal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affect human health by interfering with circadian rhythm and sleep cycles. (IDA, 2021)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Prolonged exposure to loud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impair cognitive function and result in hearing, stress and sleep difficulties. (WHO, 2018)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FB18-5A57-632F-E7BB-1FFD05EB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16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8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FDA6E2-751E-793B-A899-5D3F73B9D305}"/>
              </a:ext>
            </a:extLst>
          </p:cNvPr>
          <p:cNvSpPr txBox="1"/>
          <p:nvPr/>
        </p:nvSpPr>
        <p:spPr>
          <a:xfrm>
            <a:off x="517237" y="886690"/>
            <a:ext cx="603134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Great Pacific Garbage Patch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largest accumulation of ocean plastic in the world and is located between Hawaii and California.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covers an estimated surface of 1.6 million square kilometers, an area three times the size of France.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5470F-F3B5-2A4F-A404-96FEF9F1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55" y="1896990"/>
            <a:ext cx="5193255" cy="30640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E0A931-1346-AAA9-B04A-C6AF774F03A1}"/>
              </a:ext>
            </a:extLst>
          </p:cNvPr>
          <p:cNvSpPr txBox="1"/>
          <p:nvPr/>
        </p:nvSpPr>
        <p:spPr>
          <a:xfrm>
            <a:off x="9562448" y="5273959"/>
            <a:ext cx="435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The Ocean Cleanup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9B6DC-BBEE-061A-BEFA-6404169F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17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8E436-978E-21B1-FEC3-E1F789CD69F8}"/>
              </a:ext>
            </a:extLst>
          </p:cNvPr>
          <p:cNvSpPr txBox="1"/>
          <p:nvPr/>
        </p:nvSpPr>
        <p:spPr>
          <a:xfrm>
            <a:off x="6884894" y="4961010"/>
            <a:ext cx="4822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Modelled mass concentration of the GPGP</a:t>
            </a:r>
          </a:p>
        </p:txBody>
      </p:sp>
    </p:spTree>
    <p:extLst>
      <p:ext uri="{BB962C8B-B14F-4D97-AF65-F5344CB8AC3E}">
        <p14:creationId xmlns:p14="http://schemas.microsoft.com/office/powerpoint/2010/main" val="152503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7ABC4-BF58-ED00-AEED-F82410B3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5" y="1475155"/>
            <a:ext cx="5421644" cy="3491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69217B-5F69-1EC6-BCB3-2AC72DB79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33" y="1475155"/>
            <a:ext cx="5024992" cy="3491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838D22-79CE-EDB9-55F9-DE909E313B30}"/>
              </a:ext>
            </a:extLst>
          </p:cNvPr>
          <p:cNvSpPr txBox="1"/>
          <p:nvPr/>
        </p:nvSpPr>
        <p:spPr>
          <a:xfrm>
            <a:off x="535709" y="5050458"/>
            <a:ext cx="4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crate found in the GPGP produced in 1977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15BA9-031F-86CB-6441-DD156A361FEE}"/>
              </a:ext>
            </a:extLst>
          </p:cNvPr>
          <p:cNvSpPr txBox="1"/>
          <p:nvPr/>
        </p:nvSpPr>
        <p:spPr>
          <a:xfrm>
            <a:off x="7333673" y="5050458"/>
            <a:ext cx="407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Modelled mass load in GPGP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A7FA6-73EA-89AA-1D21-CE83E78766A8}"/>
              </a:ext>
            </a:extLst>
          </p:cNvPr>
          <p:cNvSpPr txBox="1"/>
          <p:nvPr/>
        </p:nvSpPr>
        <p:spPr>
          <a:xfrm>
            <a:off x="9370291" y="6133013"/>
            <a:ext cx="30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The Ocean Cleanup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04070-C1A5-5DC2-CFE1-C678F92E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18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3B75D-63ED-DB18-1717-B1E887638A34}"/>
              </a:ext>
            </a:extLst>
          </p:cNvPr>
          <p:cNvSpPr txBox="1"/>
          <p:nvPr/>
        </p:nvSpPr>
        <p:spPr>
          <a:xfrm>
            <a:off x="850900" y="939800"/>
            <a:ext cx="7229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Agbogbloshie Electronic waste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B3795-9461-22E1-73C1-63B122E9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666" y="1958788"/>
            <a:ext cx="3994305" cy="2940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88505D-A5F9-A59A-E8C8-675BFAC0D361}"/>
              </a:ext>
            </a:extLst>
          </p:cNvPr>
          <p:cNvSpPr txBox="1"/>
          <p:nvPr/>
        </p:nvSpPr>
        <p:spPr>
          <a:xfrm>
            <a:off x="645459" y="1703294"/>
            <a:ext cx="6284258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largest e-waste dumping sites in the world is found in Ghana.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burning of electronic waste releases toxic chemical such as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mercury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cadmium which have severe environmental and health consequences.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C89DA-88A9-AA66-2AF8-6BDC013ABA29}"/>
              </a:ext>
            </a:extLst>
          </p:cNvPr>
          <p:cNvSpPr txBox="1"/>
          <p:nvPr/>
        </p:nvSpPr>
        <p:spPr>
          <a:xfrm>
            <a:off x="7897906" y="5074023"/>
            <a:ext cx="399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E-waste site at Agbogbloshie, Accra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AD809-A439-4572-F90A-DDD59D2F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19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0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A830-9CF9-851F-0A16-28FD761DC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199"/>
            <a:ext cx="3808412" cy="2181225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Global environmental change?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B69D0-86CF-8A08-73AE-95EF9A54D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733425"/>
            <a:ext cx="3353494" cy="23397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0DE8B-21FA-39AA-63A8-2E3A0943F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4201" y="2714625"/>
            <a:ext cx="3932237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significant alterations that occur in Earth’s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system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 global scale.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Primarily driven by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activities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industrialization, deforestation, pollution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A38B21-365C-B3BA-2D83-A0C313E42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5" y="733424"/>
            <a:ext cx="3267075" cy="2339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C2718D-BA73-0F6C-E92D-1B6814B3C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20" y="3466460"/>
            <a:ext cx="3353494" cy="2800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AA633-5262-8532-7D1E-8DFADFB6293F}"/>
              </a:ext>
            </a:extLst>
          </p:cNvPr>
          <p:cNvSpPr txBox="1"/>
          <p:nvPr/>
        </p:nvSpPr>
        <p:spPr>
          <a:xfrm>
            <a:off x="5454685" y="3059668"/>
            <a:ext cx="331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25A84-8481-2A13-7D0D-5061A79C7ADD}"/>
              </a:ext>
            </a:extLst>
          </p:cNvPr>
          <p:cNvSpPr txBox="1"/>
          <p:nvPr/>
        </p:nvSpPr>
        <p:spPr>
          <a:xfrm>
            <a:off x="9054241" y="3021435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Deforestation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BAE48A-EF67-A310-4B24-F126273DF538}"/>
              </a:ext>
            </a:extLst>
          </p:cNvPr>
          <p:cNvSpPr txBox="1"/>
          <p:nvPr/>
        </p:nvSpPr>
        <p:spPr>
          <a:xfrm>
            <a:off x="7675564" y="6265265"/>
            <a:ext cx="31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EAEC5-DC3E-CBC6-FDCD-0CE88F25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9369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4C8F2B-2559-256E-8546-A14E21E98FEA}"/>
              </a:ext>
            </a:extLst>
          </p:cNvPr>
          <p:cNvSpPr txBox="1"/>
          <p:nvPr/>
        </p:nvSpPr>
        <p:spPr>
          <a:xfrm>
            <a:off x="510989" y="1524001"/>
            <a:ext cx="9906000" cy="3357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Global E-waste Statistics Partnership (2020) reported that approximately 53.6 million metric tons of electronic waste was generated worldwide in 2019. 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amount is projected to reach 74.7 million metric tons by 2030, highlighting the escalating nature of e-waste pollution.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48D36-BF64-B88C-018C-36EDA543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20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1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B4E16-79FE-ACE3-7C6D-8DFC2B863806}"/>
              </a:ext>
            </a:extLst>
          </p:cNvPr>
          <p:cNvSpPr txBox="1"/>
          <p:nvPr/>
        </p:nvSpPr>
        <p:spPr>
          <a:xfrm>
            <a:off x="247619" y="990127"/>
            <a:ext cx="11696761" cy="487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 estimates that air pollution leads to 7 million premature deaths every year.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 of the six common air pollutants,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PM2.5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is accepted as the most harmful to human health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2019, only 1% of the global population lived where WHO global air quality guidelines were met.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9D31B-955A-2459-F080-EB065160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21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875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D8504C-7C82-5DDD-D5A2-DF77B363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093" y="194265"/>
            <a:ext cx="6413814" cy="5788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A52043-1375-B02C-9170-D6D10526A589}"/>
              </a:ext>
            </a:extLst>
          </p:cNvPr>
          <p:cNvSpPr txBox="1"/>
          <p:nvPr/>
        </p:nvSpPr>
        <p:spPr>
          <a:xfrm>
            <a:off x="3049089" y="6017404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concentrations in selected major cities around the globe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IQAir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World Air Quality Report)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4FA03-68B2-DC09-5A38-D16DDC91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22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83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AF9F5F-61B2-CCD6-5FE3-634B3333718B}"/>
              </a:ext>
            </a:extLst>
          </p:cNvPr>
          <p:cNvSpPr txBox="1"/>
          <p:nvPr/>
        </p:nvSpPr>
        <p:spPr>
          <a:xfrm>
            <a:off x="552450" y="1427024"/>
            <a:ext cx="581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89BE5-7614-1D8A-3316-E89A7F37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  <a:highlight>
                  <a:srgbClr val="C0C0C0"/>
                </a:highlight>
              </a:rPr>
              <a:t>23</a:t>
            </a:fld>
            <a:endParaRPr lang="en-US" sz="18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7829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EE702F-E271-F501-DFC4-3787F7F837B0}"/>
              </a:ext>
            </a:extLst>
          </p:cNvPr>
          <p:cNvSpPr txBox="1"/>
          <p:nvPr/>
        </p:nvSpPr>
        <p:spPr>
          <a:xfrm>
            <a:off x="447870" y="345233"/>
            <a:ext cx="10711543" cy="599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loss refers to the decline in the variety and abundance of species, genes and ecosystems on Earth.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area’s biodiversity increases and decreases with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cycles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losses from humans tend to be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severe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long-lasting.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Drivers of biodiversity loss and they are habitat loss, invasive species, overexploitation, pollution and climate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76003-18DC-26BA-07CB-16698720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24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9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48DFC-FFF8-0732-AD27-8F6824766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184" y="1210718"/>
            <a:ext cx="4164291" cy="31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200DE-AEDC-AF7B-C2CE-4E32C7FD3592}"/>
              </a:ext>
            </a:extLst>
          </p:cNvPr>
          <p:cNvSpPr txBox="1"/>
          <p:nvPr/>
        </p:nvSpPr>
        <p:spPr>
          <a:xfrm>
            <a:off x="7557744" y="4711340"/>
            <a:ext cx="4733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1A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Tufted puffins from October 2016 during a massive seabird die-off (Credit: Aleut Community of St. Paul Island Ecosystem Conservation Office)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D5EBC-D8F7-B8AA-C21E-5805C7F1F47B}"/>
              </a:ext>
            </a:extLst>
          </p:cNvPr>
          <p:cNvSpPr txBox="1"/>
          <p:nvPr/>
        </p:nvSpPr>
        <p:spPr>
          <a:xfrm>
            <a:off x="471340" y="593888"/>
            <a:ext cx="6542202" cy="599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Since the 1960s, the Amazon has lost about 20% of its forest cover to deforestation and fires.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Coral reefs have declined by over half since the 1950s. 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Seabirds which are indicators for marine ecosystem health are dying.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EB86-D537-FE58-3F3B-D441D527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25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93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D3FC44-E7DD-4FD5-3F5C-46F64447D585}"/>
              </a:ext>
            </a:extLst>
          </p:cNvPr>
          <p:cNvSpPr txBox="1"/>
          <p:nvPr/>
        </p:nvSpPr>
        <p:spPr>
          <a:xfrm>
            <a:off x="838200" y="248384"/>
            <a:ext cx="9954705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- 33%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Latin America and the Caribbean - 94%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Africa - 65%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and Central Asia - 24%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Asia Pacific  - 45%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(WWF 2020 Living Planet Report)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F06AC-992E-97C0-668E-C80AEAF536AE}"/>
              </a:ext>
            </a:extLst>
          </p:cNvPr>
          <p:cNvSpPr txBox="1"/>
          <p:nvPr/>
        </p:nvSpPr>
        <p:spPr>
          <a:xfrm>
            <a:off x="3685881" y="542009"/>
            <a:ext cx="5825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Loss Since 1970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17B198-540A-E3BF-DEE1-D778EE2B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396" y="1007100"/>
            <a:ext cx="2823949" cy="2534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5D374E-5AAF-EDD7-021F-9DE87D2B0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017" y="3895528"/>
            <a:ext cx="2980595" cy="2271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09A9B8-8F59-59B0-B706-9C43DE7F2098}"/>
              </a:ext>
            </a:extLst>
          </p:cNvPr>
          <p:cNvSpPr txBox="1"/>
          <p:nvPr/>
        </p:nvSpPr>
        <p:spPr>
          <a:xfrm>
            <a:off x="5636525" y="297521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FB86A-F7C5-1259-A26E-DDF40091F1F9}"/>
              </a:ext>
            </a:extLst>
          </p:cNvPr>
          <p:cNvSpPr txBox="1"/>
          <p:nvPr/>
        </p:nvSpPr>
        <p:spPr>
          <a:xfrm>
            <a:off x="11187520" y="3279088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©MICHAEL PATRICK O’NEILL/ALAMY</a:t>
            </a:r>
            <a:endParaRPr lang="en-US" sz="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1FE9F-3AA0-B638-9E27-DF5A68D2F0AE}"/>
              </a:ext>
            </a:extLst>
          </p:cNvPr>
          <p:cNvSpPr txBox="1"/>
          <p:nvPr/>
        </p:nvSpPr>
        <p:spPr>
          <a:xfrm>
            <a:off x="11314826" y="604058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©ISTOCK.COM/BLUBERRIE</a:t>
            </a:r>
            <a:endParaRPr 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C0FA526-1010-3F0B-E2B6-3FF7D0CF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26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1B8B0-0AF7-CEAD-512F-E001978860AA}"/>
              </a:ext>
            </a:extLst>
          </p:cNvPr>
          <p:cNvSpPr txBox="1"/>
          <p:nvPr/>
        </p:nvSpPr>
        <p:spPr>
          <a:xfrm flipH="1">
            <a:off x="8231030" y="3556087"/>
            <a:ext cx="3460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Elephants hunted in Africa in the 20</a:t>
            </a:r>
            <a:r>
              <a:rPr lang="en-US" sz="1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 for ivory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4BE62-83F7-CE58-2AB6-C42FB0A00E49}"/>
              </a:ext>
            </a:extLst>
          </p:cNvPr>
          <p:cNvSpPr txBox="1"/>
          <p:nvPr/>
        </p:nvSpPr>
        <p:spPr>
          <a:xfrm>
            <a:off x="8345155" y="6216181"/>
            <a:ext cx="284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eyed tree frog numbers declining in Latin America</a:t>
            </a:r>
          </a:p>
        </p:txBody>
      </p:sp>
    </p:spTree>
    <p:extLst>
      <p:ext uri="{BB962C8B-B14F-4D97-AF65-F5344CB8AC3E}">
        <p14:creationId xmlns:p14="http://schemas.microsoft.com/office/powerpoint/2010/main" val="58125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AF7274-E604-A95B-B9D3-262FFE382FA5}"/>
              </a:ext>
            </a:extLst>
          </p:cNvPr>
          <p:cNvSpPr txBox="1"/>
          <p:nvPr/>
        </p:nvSpPr>
        <p:spPr>
          <a:xfrm>
            <a:off x="2220685" y="345232"/>
            <a:ext cx="857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 ACIDIFICATION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7AF09-D766-A8AE-7E34-159EF15E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  <a:highlight>
                  <a:srgbClr val="C0C0C0"/>
                </a:highlight>
              </a:rPr>
              <a:t>27</a:t>
            </a:fld>
            <a:endParaRPr lang="en-US" sz="18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8130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6B13E-D1C2-FA06-D718-012CD590F83E}"/>
              </a:ext>
            </a:extLst>
          </p:cNvPr>
          <p:cNvSpPr txBox="1"/>
          <p:nvPr/>
        </p:nvSpPr>
        <p:spPr>
          <a:xfrm>
            <a:off x="186613" y="965870"/>
            <a:ext cx="6475444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 acidification is the process by which the pH of the ocean waters decreases, making them more acidic.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Primarily caused by the absorption of carbon dioxide from the atmosphere into the ocean.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Carbonate ions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 less abundant.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6283E-B3E2-BC0E-0088-B20C9549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78" y="1446243"/>
            <a:ext cx="5407609" cy="3265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CD6DC3-C89F-0173-0EB1-BA325F9B7ACE}"/>
              </a:ext>
            </a:extLst>
          </p:cNvPr>
          <p:cNvSpPr txBox="1"/>
          <p:nvPr/>
        </p:nvSpPr>
        <p:spPr>
          <a:xfrm>
            <a:off x="10484498" y="4711958"/>
            <a:ext cx="559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NOAA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7A8F8-1ACA-DE50-2BD7-56C549A8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28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218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ECB54B-2DF2-A545-369A-3FF950172397}"/>
              </a:ext>
            </a:extLst>
          </p:cNvPr>
          <p:cNvSpPr txBox="1"/>
          <p:nvPr/>
        </p:nvSpPr>
        <p:spPr>
          <a:xfrm>
            <a:off x="419877" y="-430888"/>
            <a:ext cx="6139544" cy="685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 acidification was first identified in Washington State in the early 2000s.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Presently the ocean is 40% more acidic than it was in the late 1800.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end of this century, it is predicted to be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150% more acidic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89887-C42B-B1D0-0AE1-AC2CE307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889" y="3355151"/>
            <a:ext cx="5081319" cy="2858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340F-319C-C0F0-EF60-791B9C65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89" y="170800"/>
            <a:ext cx="5081319" cy="2825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60410F-8990-12B7-9867-E814B7EF4E80}"/>
              </a:ext>
            </a:extLst>
          </p:cNvPr>
          <p:cNvSpPr txBox="1"/>
          <p:nvPr/>
        </p:nvSpPr>
        <p:spPr>
          <a:xfrm>
            <a:off x="10405565" y="6239656"/>
            <a:ext cx="49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NOAA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CE563-8FAC-AF85-4922-A040FF6A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29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0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304769-B1FF-A4CE-DC9D-65D9B1AF9C5C}"/>
              </a:ext>
            </a:extLst>
          </p:cNvPr>
          <p:cNvSpPr txBox="1"/>
          <p:nvPr/>
        </p:nvSpPr>
        <p:spPr>
          <a:xfrm>
            <a:off x="1371600" y="571500"/>
            <a:ext cx="1061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Manifestations of Global Environmental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57472-6A1B-EFF6-D309-59AAC0F7A6FB}"/>
              </a:ext>
            </a:extLst>
          </p:cNvPr>
          <p:cNvSpPr txBox="1"/>
          <p:nvPr/>
        </p:nvSpPr>
        <p:spPr>
          <a:xfrm>
            <a:off x="1054918" y="1907729"/>
            <a:ext cx="7229475" cy="388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Loss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 Acidification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B40C0-39EA-D7EB-03CC-DC04F9C9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99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4E8C6-FCDE-767D-AAB5-D63328853E77}"/>
              </a:ext>
            </a:extLst>
          </p:cNvPr>
          <p:cNvSpPr txBox="1"/>
          <p:nvPr/>
        </p:nvSpPr>
        <p:spPr>
          <a:xfrm>
            <a:off x="2174033" y="419878"/>
            <a:ext cx="7091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9B283-38F0-176B-C494-2543D98B4FBF}"/>
              </a:ext>
            </a:extLst>
          </p:cNvPr>
          <p:cNvSpPr txBox="1"/>
          <p:nvPr/>
        </p:nvSpPr>
        <p:spPr>
          <a:xfrm>
            <a:off x="1687285" y="2360646"/>
            <a:ext cx="8612155" cy="168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 really don’t believe that the planet is running out of time. Who is running out of time in the planet is only us.”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5637F-3E16-A17C-BA71-8D0436A51C56}"/>
              </a:ext>
            </a:extLst>
          </p:cNvPr>
          <p:cNvSpPr txBox="1"/>
          <p:nvPr/>
        </p:nvSpPr>
        <p:spPr>
          <a:xfrm>
            <a:off x="8675914" y="4357749"/>
            <a:ext cx="4366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-Tatiana Bilbao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E23C3-50BD-69CE-3BF7-A6FA5080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30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08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D7F9D8-D07C-8E69-0E76-22B1358073FD}"/>
              </a:ext>
            </a:extLst>
          </p:cNvPr>
          <p:cNvSpPr txBox="1"/>
          <p:nvPr/>
        </p:nvSpPr>
        <p:spPr>
          <a:xfrm>
            <a:off x="4402317" y="490195"/>
            <a:ext cx="816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24B0A-BF9C-0D56-DC85-804064481896}"/>
              </a:ext>
            </a:extLst>
          </p:cNvPr>
          <p:cNvSpPr txBox="1"/>
          <p:nvPr/>
        </p:nvSpPr>
        <p:spPr>
          <a:xfrm>
            <a:off x="460811" y="591514"/>
            <a:ext cx="11480979" cy="5988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endParaRPr lang="en-US" sz="1800" b="0" dirty="0">
              <a:effectLst/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 and Agriculture Organization of the United Nations (FAO). (2021). Soil pollution: A hidden reality</a:t>
            </a:r>
            <a:endParaRPr lang="en-US" sz="1600" dirty="0">
              <a:effectLst/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</a:rPr>
              <a:t>GlobalChange.gov. “USGCRP Indicator Details.” </a:t>
            </a:r>
            <a:r>
              <a:rPr lang="en-US" sz="1600" i="1" dirty="0">
                <a:effectLst/>
                <a:latin typeface="Times New Roman" panose="02020603050405020304" pitchFamily="18" charset="0"/>
              </a:rPr>
              <a:t>GlobalChange.gov</a:t>
            </a:r>
            <a:r>
              <a:rPr lang="en-US" sz="1600" dirty="0">
                <a:effectLst/>
                <a:latin typeface="Times New Roman" panose="02020603050405020304" pitchFamily="18" charset="0"/>
              </a:rPr>
              <a:t>, 2018, </a:t>
            </a:r>
          </a:p>
          <a:p>
            <a:pPr marL="457200" indent="-457200">
              <a:lnSpc>
                <a:spcPct val="200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Dark-Sky Association (IDA). (2021). What is light pollution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  <a:endParaRPr lang="en-US" sz="1600" dirty="0">
              <a:effectLst/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US" sz="1600" dirty="0" err="1">
                <a:effectLst/>
                <a:latin typeface="Times New Roman" panose="02020603050405020304" pitchFamily="18" charset="0"/>
              </a:rPr>
              <a:t>Mafaranga</a:t>
            </a:r>
            <a:r>
              <a:rPr lang="en-US" sz="1600" dirty="0">
                <a:effectLst/>
                <a:latin typeface="Times New Roman" panose="02020603050405020304" pitchFamily="18" charset="0"/>
              </a:rPr>
              <a:t>, H. “Sea Level Rise May Erode Development in Africa.” </a:t>
            </a:r>
            <a:r>
              <a:rPr lang="en-US" sz="1600" i="1" dirty="0">
                <a:effectLst/>
                <a:latin typeface="Times New Roman" panose="02020603050405020304" pitchFamily="18" charset="0"/>
              </a:rPr>
              <a:t>Eos</a:t>
            </a:r>
            <a:r>
              <a:rPr lang="en-US" sz="1600" dirty="0">
                <a:effectLst/>
                <a:latin typeface="Times New Roman" panose="02020603050405020304" pitchFamily="18" charset="0"/>
              </a:rPr>
              <a:t>, 13 Nov. 2020, </a:t>
            </a:r>
          </a:p>
          <a:p>
            <a:pPr marL="457200" indent="-457200">
              <a:lnSpc>
                <a:spcPct val="20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</a:rPr>
              <a:t>NOAA. “Ocean Acidification.” </a:t>
            </a:r>
            <a:r>
              <a:rPr lang="en-US" sz="1600" i="1" dirty="0">
                <a:effectLst/>
                <a:latin typeface="Times New Roman" panose="02020603050405020304" pitchFamily="18" charset="0"/>
              </a:rPr>
              <a:t>National Oceanic and Atmospheric Administration</a:t>
            </a:r>
            <a:r>
              <a:rPr lang="en-US" sz="1600" dirty="0">
                <a:effectLst/>
                <a:latin typeface="Times New Roman" panose="02020603050405020304" pitchFamily="18" charset="0"/>
              </a:rPr>
              <a:t>, U.S. Department of Commerce, 1 Apr. 2020, “Report Card.” </a:t>
            </a:r>
            <a:r>
              <a:rPr lang="en-US" sz="1600" i="1" dirty="0">
                <a:effectLst/>
                <a:latin typeface="Times New Roman" panose="02020603050405020304" pitchFamily="18" charset="0"/>
              </a:rPr>
              <a:t>Noaa.gov</a:t>
            </a:r>
            <a:r>
              <a:rPr lang="en-US" sz="1600" dirty="0">
                <a:effectLst/>
                <a:latin typeface="Times New Roman" panose="02020603050405020304" pitchFamily="18" charset="0"/>
              </a:rPr>
              <a:t>, 2018, www.arctic.noaa.gov/Report-Card.</a:t>
            </a:r>
          </a:p>
          <a:p>
            <a:pPr marL="457200" indent="-457200">
              <a:lnSpc>
                <a:spcPct val="200000"/>
              </a:lnSpc>
            </a:pPr>
            <a:r>
              <a:rPr lang="en-US" sz="1600" dirty="0" err="1">
                <a:effectLst/>
                <a:latin typeface="Times New Roman" panose="02020603050405020304" pitchFamily="18" charset="0"/>
              </a:rPr>
              <a:t>Oğuz</a:t>
            </a:r>
            <a:r>
              <a:rPr lang="en-US" sz="1600" dirty="0">
                <a:effectLst/>
                <a:latin typeface="Times New Roman" panose="02020603050405020304" pitchFamily="18" charset="0"/>
              </a:rPr>
              <a:t>, Selin. “Mapped: Air Pollution Levels around the World in 2022.” </a:t>
            </a:r>
            <a:r>
              <a:rPr lang="en-US" sz="1600" i="1" dirty="0">
                <a:effectLst/>
                <a:latin typeface="Times New Roman" panose="02020603050405020304" pitchFamily="18" charset="0"/>
              </a:rPr>
              <a:t>Visual Capitalist</a:t>
            </a:r>
            <a:r>
              <a:rPr lang="en-US" sz="1600" dirty="0">
                <a:effectLst/>
                <a:latin typeface="Times New Roman" panose="02020603050405020304" pitchFamily="18" charset="0"/>
              </a:rPr>
              <a:t>, 13 Apr. 2023, Scripps Institution Of Oceanography. “The Keeling Curve.” </a:t>
            </a:r>
            <a:r>
              <a:rPr lang="en-US" sz="1600" i="1" dirty="0">
                <a:effectLst/>
                <a:latin typeface="Times New Roman" panose="02020603050405020304" pitchFamily="18" charset="0"/>
              </a:rPr>
              <a:t>Keelingcurve.ucsd.edu</a:t>
            </a:r>
            <a:r>
              <a:rPr lang="en-US" sz="1600" dirty="0">
                <a:effectLst/>
                <a:latin typeface="Times New Roman" panose="02020603050405020304" pitchFamily="18" charset="0"/>
              </a:rPr>
              <a:t>, 2023, </a:t>
            </a:r>
          </a:p>
          <a:p>
            <a:pPr marL="457200" indent="-457200">
              <a:lnSpc>
                <a:spcPct val="20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</a:rPr>
              <a:t>“U.S. Coastline to See up to a Foot of Sea Level Rise by 2050 | National Oceanic and Atmospheric Administration.</a:t>
            </a:r>
          </a:p>
          <a:p>
            <a:pPr marL="457200" indent="-457200">
              <a:lnSpc>
                <a:spcPct val="200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World Health Organization (WHO). (2021). Ambient (outdoor) air quality and health</a:t>
            </a:r>
            <a:endParaRPr lang="en-US" sz="1600" dirty="0">
              <a:effectLst/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</a:rPr>
              <a:t>World Wildlife Fund. “A Warning Sign: Where Biodiversity Loss Is Happening around the World.” </a:t>
            </a:r>
            <a:r>
              <a:rPr lang="en-US" sz="1600" i="1" dirty="0">
                <a:effectLst/>
                <a:latin typeface="Times New Roman" panose="02020603050405020304" pitchFamily="18" charset="0"/>
              </a:rPr>
              <a:t>World Wildlife Fund</a:t>
            </a:r>
            <a:r>
              <a:rPr lang="en-US" sz="1600" dirty="0">
                <a:effectLst/>
                <a:latin typeface="Times New Roman" panose="02020603050405020304" pitchFamily="18" charset="0"/>
              </a:rPr>
              <a:t>, 2021,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C7117-1AC4-3B34-1E9F-B5A879B5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/>
              <a:t>31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4364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8C1CC5-F1C0-C166-7949-7416DAAA452B}"/>
              </a:ext>
            </a:extLst>
          </p:cNvPr>
          <p:cNvSpPr txBox="1"/>
          <p:nvPr/>
        </p:nvSpPr>
        <p:spPr>
          <a:xfrm>
            <a:off x="2337847" y="2761806"/>
            <a:ext cx="711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26731-6128-BD60-5736-E0069D03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32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0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AFFA4F-612A-4C08-B754-416127495BA9}"/>
              </a:ext>
            </a:extLst>
          </p:cNvPr>
          <p:cNvSpPr txBox="1"/>
          <p:nvPr/>
        </p:nvSpPr>
        <p:spPr>
          <a:xfrm>
            <a:off x="3133724" y="428624"/>
            <a:ext cx="663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5EC4A-0103-CB3E-E425-616B8FA9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4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0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175C09-A496-D6A4-113F-5D4037F40EB0}"/>
              </a:ext>
            </a:extLst>
          </p:cNvPr>
          <p:cNvSpPr txBox="1"/>
          <p:nvPr/>
        </p:nvSpPr>
        <p:spPr>
          <a:xfrm>
            <a:off x="727140" y="220901"/>
            <a:ext cx="9648825" cy="900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shifts in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patterns.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greenhouse gases causing climate change are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dioxide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methane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arbon dioxide levels were triggered in the 1800s by the 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Industrial Revolution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burning of fossil fuels such as coal, oil and gas for human industry is one of the major causes.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0" i="0" dirty="0">
                <a:solidFill>
                  <a:srgbClr val="454545"/>
                </a:solidFill>
                <a:effectLst/>
                <a:latin typeface="Roboto" panose="020F0502020204030204" pitchFamily="2" charset="0"/>
              </a:rPr>
              <a:t> </a:t>
            </a:r>
          </a:p>
          <a:p>
            <a:br>
              <a:rPr lang="en-US" sz="2800" dirty="0"/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21FE2-320F-37E9-DB3C-7EE3ED50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6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2008C-043A-8084-499A-3023D09C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386" y="2253023"/>
            <a:ext cx="5335266" cy="3676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17DC93-8C2B-C70E-29C7-2FDEBDB9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4" y="477565"/>
            <a:ext cx="5335266" cy="3550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B45EDF-C9D9-D3D9-8F6D-35BB4C525B38}"/>
              </a:ext>
            </a:extLst>
          </p:cNvPr>
          <p:cNvSpPr txBox="1"/>
          <p:nvPr/>
        </p:nvSpPr>
        <p:spPr>
          <a:xfrm>
            <a:off x="568626" y="4091513"/>
            <a:ext cx="510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coal power plant in Shandong province, China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FFAC4-4C67-C1FB-9FA8-D24DB697BD4B}"/>
              </a:ext>
            </a:extLst>
          </p:cNvPr>
          <p:cNvSpPr txBox="1"/>
          <p:nvPr/>
        </p:nvSpPr>
        <p:spPr>
          <a:xfrm>
            <a:off x="6388454" y="5930003"/>
            <a:ext cx="5047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CO2 concentration over the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312C1-E351-F54C-D125-5E3465AC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6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1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EBF26-079B-4E02-4C7F-A7D611CC7718}"/>
              </a:ext>
            </a:extLst>
          </p:cNvPr>
          <p:cNvSpPr txBox="1"/>
          <p:nvPr/>
        </p:nvSpPr>
        <p:spPr>
          <a:xfrm>
            <a:off x="160026" y="1459477"/>
            <a:ext cx="6715904" cy="439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Rising temperatures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activities have caused  approximately 1.0˚C global warming above pre-industrial levels. At the current rate, global warming is likely to reach 1.5˚C (IPCC Annual Report)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C12F76-D5C2-AFD8-7D32-6CF48894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346" y="2010262"/>
            <a:ext cx="4935628" cy="3603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4D7573-6DF7-AECC-D1F1-036201D81A66}"/>
              </a:ext>
            </a:extLst>
          </p:cNvPr>
          <p:cNvSpPr txBox="1"/>
          <p:nvPr/>
        </p:nvSpPr>
        <p:spPr>
          <a:xfrm>
            <a:off x="2438400" y="300272"/>
            <a:ext cx="619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of climate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64A6E-D125-6568-6F01-76FAB1041C11}"/>
              </a:ext>
            </a:extLst>
          </p:cNvPr>
          <p:cNvSpPr txBox="1"/>
          <p:nvPr/>
        </p:nvSpPr>
        <p:spPr>
          <a:xfrm>
            <a:off x="7206443" y="5613633"/>
            <a:ext cx="424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data showing rapid warming in the past few decades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0D8A1-5436-1960-4B9E-B3C59E0B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91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D0B263-F99C-F66D-7719-80FDA5CB260C}"/>
              </a:ext>
            </a:extLst>
          </p:cNvPr>
          <p:cNvSpPr txBox="1"/>
          <p:nvPr/>
        </p:nvSpPr>
        <p:spPr>
          <a:xfrm>
            <a:off x="233378" y="1335262"/>
            <a:ext cx="5690907" cy="439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weather events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 has made extreme weather events such as floods and droughts more likely and 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severe 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IPCC)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BFD57-575B-CBD3-1BBF-F3AEC128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9491"/>
            <a:ext cx="5615708" cy="3158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BE5630-ABE0-A93E-A2E6-ACE27938D12B}"/>
              </a:ext>
            </a:extLst>
          </p:cNvPr>
          <p:cNvSpPr txBox="1"/>
          <p:nvPr/>
        </p:nvSpPr>
        <p:spPr>
          <a:xfrm>
            <a:off x="6751781" y="4973843"/>
            <a:ext cx="495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weather events (Credit: BBC)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DE00A-4171-9EB6-A971-379FC1AA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04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AACB3E-4730-D319-59C6-4FC51D207B59}"/>
              </a:ext>
            </a:extLst>
          </p:cNvPr>
          <p:cNvSpPr txBox="1"/>
          <p:nvPr/>
        </p:nvSpPr>
        <p:spPr>
          <a:xfrm>
            <a:off x="248869" y="1290206"/>
            <a:ext cx="7019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 glaciers and loss of ice sheets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B9719-57F0-EA2C-B69B-FA23A59B4481}"/>
              </a:ext>
            </a:extLst>
          </p:cNvPr>
          <p:cNvSpPr txBox="1"/>
          <p:nvPr/>
        </p:nvSpPr>
        <p:spPr>
          <a:xfrm>
            <a:off x="607154" y="1974136"/>
            <a:ext cx="6164993" cy="45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Arctic continues to warm 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than twice as fast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as the rest of the globe, with even greater warming in some locations and times of year.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Greenland Ice Shee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 experienced its 25th consecutive year of ice loss (NOAA,2022)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42E00-514D-E221-E9F5-1584A6CA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47" y="1874981"/>
            <a:ext cx="5152129" cy="3433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C255B-424B-FFDF-38FB-52B41B8CB1E9}"/>
              </a:ext>
            </a:extLst>
          </p:cNvPr>
          <p:cNvSpPr txBox="1"/>
          <p:nvPr/>
        </p:nvSpPr>
        <p:spPr>
          <a:xfrm>
            <a:off x="7442063" y="5400860"/>
            <a:ext cx="474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Glacial melting from climate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3D9663-328E-6465-BFEB-ADE3D4293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93C7-FAD5-430A-A5DB-00E302871590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032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</TotalTime>
  <Words>1441</Words>
  <Application>Microsoft Office PowerPoint</Application>
  <PresentationFormat>Widescreen</PresentationFormat>
  <Paragraphs>162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Roboto</vt:lpstr>
      <vt:lpstr>Times New Roman</vt:lpstr>
      <vt:lpstr>Wingdings</vt:lpstr>
      <vt:lpstr>Office Theme</vt:lpstr>
      <vt:lpstr>PowerPoint Presentation</vt:lpstr>
      <vt:lpstr>    What is Global environmental change?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Thelma Annan-Bonny</dc:creator>
  <cp:lastModifiedBy>Thelma Annan-Bonny</cp:lastModifiedBy>
  <cp:revision>1</cp:revision>
  <dcterms:created xsi:type="dcterms:W3CDTF">2023-07-09T16:36:05Z</dcterms:created>
  <dcterms:modified xsi:type="dcterms:W3CDTF">2023-07-18T17:50:58Z</dcterms:modified>
</cp:coreProperties>
</file>